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5" r:id="rId5"/>
    <p:sldMasterId id="2147483785" r:id="rId6"/>
  </p:sldMasterIdLst>
  <p:notesMasterIdLst>
    <p:notesMasterId r:id="rId13"/>
  </p:notesMasterIdLst>
  <p:sldIdLst>
    <p:sldId id="275" r:id="rId7"/>
    <p:sldId id="274" r:id="rId8"/>
    <p:sldId id="276" r:id="rId9"/>
    <p:sldId id="278" r:id="rId10"/>
    <p:sldId id="277" r:id="rId11"/>
    <p:sldId id="260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inder Thind" initials="RT" lastIdx="4" clrIdx="0">
    <p:extLst>
      <p:ext uri="{19B8F6BF-5375-455C-9EA6-DF929625EA0E}">
        <p15:presenceInfo xmlns:p15="http://schemas.microsoft.com/office/powerpoint/2012/main" userId="S::ratinder.thind@dft.gov.uk::19ef4bbf-1952-477a-8c51-972e8b937acf" providerId="AD"/>
      </p:ext>
    </p:extLst>
  </p:cmAuthor>
  <p:cmAuthor id="2" name="Isobel Pastor" initials="IP" lastIdx="1" clrIdx="1">
    <p:extLst>
      <p:ext uri="{19B8F6BF-5375-455C-9EA6-DF929625EA0E}">
        <p15:presenceInfo xmlns:p15="http://schemas.microsoft.com/office/powerpoint/2012/main" userId="S::isobel.pastor@dft.gov.uk::3a468f07-20f6-4547-990b-e67d89d2b4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F63F4-B138-4775-BF85-C2B2EC0A8942}" v="434" dt="2021-11-25T21:29:55.975"/>
    <p1510:client id="{E2C3E6FB-377D-461B-98F4-5472600CFA99}" v="34" dt="2021-11-25T17:38:45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Barton" userId="bd206230-70cd-4ca1-98f0-6d5c78441a20" providerId="ADAL" clId="{E2C3E6FB-377D-461B-98F4-5472600CFA99}"/>
    <pc:docChg chg="modSld sldOrd">
      <pc:chgData name="Naomi Barton" userId="bd206230-70cd-4ca1-98f0-6d5c78441a20" providerId="ADAL" clId="{E2C3E6FB-377D-461B-98F4-5472600CFA99}" dt="2021-11-25T17:38:45.499" v="33"/>
      <pc:docMkLst>
        <pc:docMk/>
      </pc:docMkLst>
      <pc:sldChg chg="ord">
        <pc:chgData name="Naomi Barton" userId="bd206230-70cd-4ca1-98f0-6d5c78441a20" providerId="ADAL" clId="{E2C3E6FB-377D-461B-98F4-5472600CFA99}" dt="2021-11-25T17:36:42.257" v="30"/>
        <pc:sldMkLst>
          <pc:docMk/>
          <pc:sldMk cId="1528204233" sldId="276"/>
        </pc:sldMkLst>
      </pc:sldChg>
      <pc:sldChg chg="modSp">
        <pc:chgData name="Naomi Barton" userId="bd206230-70cd-4ca1-98f0-6d5c78441a20" providerId="ADAL" clId="{E2C3E6FB-377D-461B-98F4-5472600CFA99}" dt="2021-11-25T17:38:45.499" v="33"/>
        <pc:sldMkLst>
          <pc:docMk/>
          <pc:sldMk cId="2022620477" sldId="278"/>
        </pc:sldMkLst>
        <pc:graphicFrameChg chg="mod">
          <ac:chgData name="Naomi Barton" userId="bd206230-70cd-4ca1-98f0-6d5c78441a20" providerId="ADAL" clId="{E2C3E6FB-377D-461B-98F4-5472600CFA99}" dt="2021-11-25T17:38:45.499" v="33"/>
          <ac:graphicFrameMkLst>
            <pc:docMk/>
            <pc:sldMk cId="2022620477" sldId="278"/>
            <ac:graphicFrameMk id="5" creationId="{F27782AC-4035-4125-AE0D-D80F3612AB93}"/>
          </ac:graphicFrameMkLst>
        </pc:graphicFrameChg>
      </pc:sldChg>
    </pc:docChg>
  </pc:docChgLst>
  <pc:docChgLst>
    <pc:chgData name="Naomi Barton" userId="S::naomi.barton@dft.gov.uk::bd206230-70cd-4ca1-98f0-6d5c78441a20" providerId="AD" clId="Web-{8A78B71D-780A-759F-25DA-22C0A14DF221}"/>
    <pc:docChg chg="modSld">
      <pc:chgData name="Naomi Barton" userId="S::naomi.barton@dft.gov.uk::bd206230-70cd-4ca1-98f0-6d5c78441a20" providerId="AD" clId="Web-{8A78B71D-780A-759F-25DA-22C0A14DF221}" dt="2021-11-25T17:33:10.984" v="173" actId="20577"/>
      <pc:docMkLst>
        <pc:docMk/>
      </pc:docMkLst>
      <pc:sldChg chg="modSp">
        <pc:chgData name="Naomi Barton" userId="S::naomi.barton@dft.gov.uk::bd206230-70cd-4ca1-98f0-6d5c78441a20" providerId="AD" clId="Web-{8A78B71D-780A-759F-25DA-22C0A14DF221}" dt="2021-11-25T17:33:10.984" v="173" actId="20577"/>
        <pc:sldMkLst>
          <pc:docMk/>
          <pc:sldMk cId="2022620477" sldId="278"/>
        </pc:sldMkLst>
        <pc:graphicFrameChg chg="modGraphic">
          <ac:chgData name="Naomi Barton" userId="S::naomi.barton@dft.gov.uk::bd206230-70cd-4ca1-98f0-6d5c78441a20" providerId="AD" clId="Web-{8A78B71D-780A-759F-25DA-22C0A14DF221}" dt="2021-11-25T17:33:10.984" v="173" actId="20577"/>
          <ac:graphicFrameMkLst>
            <pc:docMk/>
            <pc:sldMk cId="2022620477" sldId="278"/>
            <ac:graphicFrameMk id="5" creationId="{F27782AC-4035-4125-AE0D-D80F3612AB93}"/>
          </ac:graphicFrameMkLst>
        </pc:graphicFrameChg>
      </pc:sldChg>
    </pc:docChg>
  </pc:docChgLst>
  <pc:docChgLst>
    <pc:chgData name="Isobel" userId="3a468f07-20f6-4547-990b-e67d89d2b46d" providerId="ADAL" clId="{013F63F4-B138-4775-BF85-C2B2EC0A8942}"/>
    <pc:docChg chg="custSel addSld modSld">
      <pc:chgData name="Isobel" userId="3a468f07-20f6-4547-990b-e67d89d2b46d" providerId="ADAL" clId="{013F63F4-B138-4775-BF85-C2B2EC0A8942}" dt="2021-11-25T21:29:55.975" v="680" actId="403"/>
      <pc:docMkLst>
        <pc:docMk/>
      </pc:docMkLst>
      <pc:sldChg chg="modNotesTx">
        <pc:chgData name="Isobel" userId="3a468f07-20f6-4547-990b-e67d89d2b46d" providerId="ADAL" clId="{013F63F4-B138-4775-BF85-C2B2EC0A8942}" dt="2021-11-24T21:15:53.538" v="25" actId="20577"/>
        <pc:sldMkLst>
          <pc:docMk/>
          <pc:sldMk cId="1873194425" sldId="274"/>
        </pc:sldMkLst>
      </pc:sldChg>
      <pc:sldChg chg="modNotesTx">
        <pc:chgData name="Isobel" userId="3a468f07-20f6-4547-990b-e67d89d2b46d" providerId="ADAL" clId="{013F63F4-B138-4775-BF85-C2B2EC0A8942}" dt="2021-11-24T21:17:29.260" v="70" actId="20577"/>
        <pc:sldMkLst>
          <pc:docMk/>
          <pc:sldMk cId="1528204233" sldId="276"/>
        </pc:sldMkLst>
      </pc:sldChg>
      <pc:sldChg chg="modNotesTx">
        <pc:chgData name="Isobel" userId="3a468f07-20f6-4547-990b-e67d89d2b46d" providerId="ADAL" clId="{013F63F4-B138-4775-BF85-C2B2EC0A8942}" dt="2021-11-24T21:23:45.143" v="276" actId="20577"/>
        <pc:sldMkLst>
          <pc:docMk/>
          <pc:sldMk cId="517412046" sldId="277"/>
        </pc:sldMkLst>
      </pc:sldChg>
      <pc:sldChg chg="addSp delSp modSp new mod">
        <pc:chgData name="Isobel" userId="3a468f07-20f6-4547-990b-e67d89d2b46d" providerId="ADAL" clId="{013F63F4-B138-4775-BF85-C2B2EC0A8942}" dt="2021-11-25T21:29:55.975" v="680" actId="403"/>
        <pc:sldMkLst>
          <pc:docMk/>
          <pc:sldMk cId="2022620477" sldId="278"/>
        </pc:sldMkLst>
        <pc:spChg chg="mod">
          <ac:chgData name="Isobel" userId="3a468f07-20f6-4547-990b-e67d89d2b46d" providerId="ADAL" clId="{013F63F4-B138-4775-BF85-C2B2EC0A8942}" dt="2021-11-25T21:29:01.785" v="628" actId="1035"/>
          <ac:spMkLst>
            <pc:docMk/>
            <pc:sldMk cId="2022620477" sldId="278"/>
            <ac:spMk id="2" creationId="{0693AB03-7E00-4AA1-BE4F-64EB662753B3}"/>
          </ac:spMkLst>
        </pc:spChg>
        <pc:spChg chg="del">
          <ac:chgData name="Isobel" userId="3a468f07-20f6-4547-990b-e67d89d2b46d" providerId="ADAL" clId="{013F63F4-B138-4775-BF85-C2B2EC0A8942}" dt="2021-11-25T17:14:49.528" v="278" actId="1032"/>
          <ac:spMkLst>
            <pc:docMk/>
            <pc:sldMk cId="2022620477" sldId="278"/>
            <ac:spMk id="3" creationId="{9D1B0024-2747-4117-AE8F-51339FCE4199}"/>
          </ac:spMkLst>
        </pc:spChg>
        <pc:graphicFrameChg chg="add mod">
          <ac:chgData name="Isobel" userId="3a468f07-20f6-4547-990b-e67d89d2b46d" providerId="ADAL" clId="{013F63F4-B138-4775-BF85-C2B2EC0A8942}" dt="2021-11-25T21:29:55.975" v="680" actId="403"/>
          <ac:graphicFrameMkLst>
            <pc:docMk/>
            <pc:sldMk cId="2022620477" sldId="278"/>
            <ac:graphicFrameMk id="5" creationId="{F27782AC-4035-4125-AE0D-D80F3612AB93}"/>
          </ac:graphicFrameMkLst>
        </pc:graphicFrameChg>
      </pc:sldChg>
    </pc:docChg>
  </pc:docChgLst>
  <pc:docChgLst>
    <pc:chgData name="Isobel Pastor" userId="3a468f07-20f6-4547-990b-e67d89d2b46d" providerId="ADAL" clId="{013F63F4-B138-4775-BF85-C2B2EC0A8942}"/>
    <pc:docChg chg="undo custSel mod addSld delSld modSld">
      <pc:chgData name="Isobel Pastor" userId="3a468f07-20f6-4547-990b-e67d89d2b46d" providerId="ADAL" clId="{013F63F4-B138-4775-BF85-C2B2EC0A8942}" dt="2021-11-24T14:52:14.517" v="232" actId="1036"/>
      <pc:docMkLst>
        <pc:docMk/>
      </pc:docMkLst>
      <pc:sldChg chg="delSp mod">
        <pc:chgData name="Isobel Pastor" userId="3a468f07-20f6-4547-990b-e67d89d2b46d" providerId="ADAL" clId="{013F63F4-B138-4775-BF85-C2B2EC0A8942}" dt="2021-11-24T14:09:23.262" v="90" actId="478"/>
        <pc:sldMkLst>
          <pc:docMk/>
          <pc:sldMk cId="2137668522" sldId="260"/>
        </pc:sldMkLst>
        <pc:spChg chg="del">
          <ac:chgData name="Isobel Pastor" userId="3a468f07-20f6-4547-990b-e67d89d2b46d" providerId="ADAL" clId="{013F63F4-B138-4775-BF85-C2B2EC0A8942}" dt="2021-11-24T14:09:23.262" v="90" actId="478"/>
          <ac:spMkLst>
            <pc:docMk/>
            <pc:sldMk cId="2137668522" sldId="260"/>
            <ac:spMk id="3" creationId="{B62AAC6E-C9D0-4A09-8A56-84E3E31A454A}"/>
          </ac:spMkLst>
        </pc:spChg>
      </pc:sldChg>
      <pc:sldChg chg="del">
        <pc:chgData name="Isobel Pastor" userId="3a468f07-20f6-4547-990b-e67d89d2b46d" providerId="ADAL" clId="{013F63F4-B138-4775-BF85-C2B2EC0A8942}" dt="2021-11-24T12:59:15.242" v="14" actId="47"/>
        <pc:sldMkLst>
          <pc:docMk/>
          <pc:sldMk cId="873783068" sldId="261"/>
        </pc:sldMkLst>
      </pc:sldChg>
      <pc:sldChg chg="del">
        <pc:chgData name="Isobel Pastor" userId="3a468f07-20f6-4547-990b-e67d89d2b46d" providerId="ADAL" clId="{013F63F4-B138-4775-BF85-C2B2EC0A8942}" dt="2021-11-24T12:59:14.473" v="13" actId="47"/>
        <pc:sldMkLst>
          <pc:docMk/>
          <pc:sldMk cId="3825566607" sldId="262"/>
        </pc:sldMkLst>
      </pc:sldChg>
      <pc:sldChg chg="del">
        <pc:chgData name="Isobel Pastor" userId="3a468f07-20f6-4547-990b-e67d89d2b46d" providerId="ADAL" clId="{013F63F4-B138-4775-BF85-C2B2EC0A8942}" dt="2021-11-24T12:59:08.347" v="12" actId="47"/>
        <pc:sldMkLst>
          <pc:docMk/>
          <pc:sldMk cId="899122105" sldId="263"/>
        </pc:sldMkLst>
      </pc:sldChg>
      <pc:sldChg chg="del">
        <pc:chgData name="Isobel Pastor" userId="3a468f07-20f6-4547-990b-e67d89d2b46d" providerId="ADAL" clId="{013F63F4-B138-4775-BF85-C2B2EC0A8942}" dt="2021-11-24T12:59:07.881" v="11" actId="47"/>
        <pc:sldMkLst>
          <pc:docMk/>
          <pc:sldMk cId="3144419971" sldId="264"/>
        </pc:sldMkLst>
      </pc:sldChg>
      <pc:sldChg chg="del">
        <pc:chgData name="Isobel Pastor" userId="3a468f07-20f6-4547-990b-e67d89d2b46d" providerId="ADAL" clId="{013F63F4-B138-4775-BF85-C2B2EC0A8942}" dt="2021-11-24T12:59:07.364" v="10" actId="47"/>
        <pc:sldMkLst>
          <pc:docMk/>
          <pc:sldMk cId="75288426" sldId="266"/>
        </pc:sldMkLst>
      </pc:sldChg>
      <pc:sldChg chg="del">
        <pc:chgData name="Isobel Pastor" userId="3a468f07-20f6-4547-990b-e67d89d2b46d" providerId="ADAL" clId="{013F63F4-B138-4775-BF85-C2B2EC0A8942}" dt="2021-11-24T12:59:06.945" v="8" actId="47"/>
        <pc:sldMkLst>
          <pc:docMk/>
          <pc:sldMk cId="3502656549" sldId="268"/>
        </pc:sldMkLst>
      </pc:sldChg>
      <pc:sldChg chg="del">
        <pc:chgData name="Isobel Pastor" userId="3a468f07-20f6-4547-990b-e67d89d2b46d" providerId="ADAL" clId="{013F63F4-B138-4775-BF85-C2B2EC0A8942}" dt="2021-11-24T12:59:06.638" v="7" actId="47"/>
        <pc:sldMkLst>
          <pc:docMk/>
          <pc:sldMk cId="2601752223" sldId="269"/>
        </pc:sldMkLst>
      </pc:sldChg>
      <pc:sldChg chg="del">
        <pc:chgData name="Isobel Pastor" userId="3a468f07-20f6-4547-990b-e67d89d2b46d" providerId="ADAL" clId="{013F63F4-B138-4775-BF85-C2B2EC0A8942}" dt="2021-11-24T12:59:04.455" v="2" actId="47"/>
        <pc:sldMkLst>
          <pc:docMk/>
          <pc:sldMk cId="948093525" sldId="270"/>
        </pc:sldMkLst>
      </pc:sldChg>
      <pc:sldChg chg="del">
        <pc:chgData name="Isobel Pastor" userId="3a468f07-20f6-4547-990b-e67d89d2b46d" providerId="ADAL" clId="{013F63F4-B138-4775-BF85-C2B2EC0A8942}" dt="2021-11-24T12:58:49.511" v="1" actId="47"/>
        <pc:sldMkLst>
          <pc:docMk/>
          <pc:sldMk cId="69399078" sldId="271"/>
        </pc:sldMkLst>
      </pc:sldChg>
      <pc:sldChg chg="del">
        <pc:chgData name="Isobel Pastor" userId="3a468f07-20f6-4547-990b-e67d89d2b46d" providerId="ADAL" clId="{013F63F4-B138-4775-BF85-C2B2EC0A8942}" dt="2021-11-24T12:58:49.161" v="0" actId="47"/>
        <pc:sldMkLst>
          <pc:docMk/>
          <pc:sldMk cId="257070073" sldId="273"/>
        </pc:sldMkLst>
      </pc:sldChg>
      <pc:sldChg chg="delSp modSp mod">
        <pc:chgData name="Isobel Pastor" userId="3a468f07-20f6-4547-990b-e67d89d2b46d" providerId="ADAL" clId="{013F63F4-B138-4775-BF85-C2B2EC0A8942}" dt="2021-11-24T14:49:48.812" v="207" actId="1076"/>
        <pc:sldMkLst>
          <pc:docMk/>
          <pc:sldMk cId="1873194425" sldId="274"/>
        </pc:sldMkLst>
        <pc:spChg chg="del">
          <ac:chgData name="Isobel Pastor" userId="3a468f07-20f6-4547-990b-e67d89d2b46d" providerId="ADAL" clId="{013F63F4-B138-4775-BF85-C2B2EC0A8942}" dt="2021-11-24T14:09:20.183" v="89" actId="478"/>
          <ac:spMkLst>
            <pc:docMk/>
            <pc:sldMk cId="1873194425" sldId="274"/>
            <ac:spMk id="2" creationId="{1C6FF681-C691-4D10-8DB2-AF0B038F51DE}"/>
          </ac:spMkLst>
        </pc:spChg>
        <pc:spChg chg="mod">
          <ac:chgData name="Isobel Pastor" userId="3a468f07-20f6-4547-990b-e67d89d2b46d" providerId="ADAL" clId="{013F63F4-B138-4775-BF85-C2B2EC0A8942}" dt="2021-11-24T14:48:58.196" v="197" actId="1035"/>
          <ac:spMkLst>
            <pc:docMk/>
            <pc:sldMk cId="1873194425" sldId="274"/>
            <ac:spMk id="4" creationId="{A8A8E7CD-60F5-48D6-BE70-04012A0D4674}"/>
          </ac:spMkLst>
        </pc:spChg>
        <pc:spChg chg="mod">
          <ac:chgData name="Isobel Pastor" userId="3a468f07-20f6-4547-990b-e67d89d2b46d" providerId="ADAL" clId="{013F63F4-B138-4775-BF85-C2B2EC0A8942}" dt="2021-11-24T14:49:48.812" v="207" actId="1076"/>
          <ac:spMkLst>
            <pc:docMk/>
            <pc:sldMk cId="1873194425" sldId="274"/>
            <ac:spMk id="17" creationId="{AA73548D-896A-4281-A75C-74EA5B537E44}"/>
          </ac:spMkLst>
        </pc:spChg>
      </pc:sldChg>
      <pc:sldChg chg="addSp delSp modSp new mod setBg">
        <pc:chgData name="Isobel Pastor" userId="3a468f07-20f6-4547-990b-e67d89d2b46d" providerId="ADAL" clId="{013F63F4-B138-4775-BF85-C2B2EC0A8942}" dt="2021-11-24T14:09:15.696" v="88" actId="478"/>
        <pc:sldMkLst>
          <pc:docMk/>
          <pc:sldMk cId="1528204233" sldId="276"/>
        </pc:sldMkLst>
        <pc:spChg chg="mod">
          <ac:chgData name="Isobel Pastor" userId="3a468f07-20f6-4547-990b-e67d89d2b46d" providerId="ADAL" clId="{013F63F4-B138-4775-BF85-C2B2EC0A8942}" dt="2021-11-24T14:07:20.626" v="63" actId="1076"/>
          <ac:spMkLst>
            <pc:docMk/>
            <pc:sldMk cId="1528204233" sldId="276"/>
            <ac:spMk id="2" creationId="{3CC0F776-F9A8-4E1B-930A-20CA5A99196D}"/>
          </ac:spMkLst>
        </pc:spChg>
        <pc:spChg chg="add del">
          <ac:chgData name="Isobel Pastor" userId="3a468f07-20f6-4547-990b-e67d89d2b46d" providerId="ADAL" clId="{013F63F4-B138-4775-BF85-C2B2EC0A8942}" dt="2021-11-24T14:05:41.010" v="20" actId="478"/>
          <ac:spMkLst>
            <pc:docMk/>
            <pc:sldMk cId="1528204233" sldId="276"/>
            <ac:spMk id="3" creationId="{4DA301D8-3EB3-4FED-94F7-0641E89B96E6}"/>
          </ac:spMkLst>
        </pc:spChg>
        <pc:spChg chg="del mod ord">
          <ac:chgData name="Isobel Pastor" userId="3a468f07-20f6-4547-990b-e67d89d2b46d" providerId="ADAL" clId="{013F63F4-B138-4775-BF85-C2B2EC0A8942}" dt="2021-11-24T14:09:15.696" v="88" actId="478"/>
          <ac:spMkLst>
            <pc:docMk/>
            <pc:sldMk cId="1528204233" sldId="276"/>
            <ac:spMk id="4" creationId="{E7BCB7F7-CCE7-465A-88C0-D7743C7DB61E}"/>
          </ac:spMkLst>
        </pc:spChg>
        <pc:spChg chg="add del mod">
          <ac:chgData name="Isobel Pastor" userId="3a468f07-20f6-4547-990b-e67d89d2b46d" providerId="ADAL" clId="{013F63F4-B138-4775-BF85-C2B2EC0A8942}" dt="2021-11-24T14:05:39.224" v="19"/>
          <ac:spMkLst>
            <pc:docMk/>
            <pc:sldMk cId="1528204233" sldId="276"/>
            <ac:spMk id="5" creationId="{8D485849-314D-45DD-8249-AD3217565ADF}"/>
          </ac:spMkLst>
        </pc:spChg>
        <pc:spChg chg="add mod ord">
          <ac:chgData name="Isobel Pastor" userId="3a468f07-20f6-4547-990b-e67d89d2b46d" providerId="ADAL" clId="{013F63F4-B138-4775-BF85-C2B2EC0A8942}" dt="2021-11-24T14:09:03.893" v="87" actId="1037"/>
          <ac:spMkLst>
            <pc:docMk/>
            <pc:sldMk cId="1528204233" sldId="276"/>
            <ac:spMk id="6" creationId="{DB409C8F-7967-4537-9663-6A0F2FCC1878}"/>
          </ac:spMkLst>
        </pc:spChg>
        <pc:spChg chg="add mod ord">
          <ac:chgData name="Isobel Pastor" userId="3a468f07-20f6-4547-990b-e67d89d2b46d" providerId="ADAL" clId="{013F63F4-B138-4775-BF85-C2B2EC0A8942}" dt="2021-11-24T14:08:34.176" v="82" actId="166"/>
          <ac:spMkLst>
            <pc:docMk/>
            <pc:sldMk cId="1528204233" sldId="276"/>
            <ac:spMk id="8" creationId="{4C68339C-6E38-4DA8-8B07-367C59E5A9B9}"/>
          </ac:spMkLst>
        </pc:spChg>
        <pc:spChg chg="add del">
          <ac:chgData name="Isobel Pastor" userId="3a468f07-20f6-4547-990b-e67d89d2b46d" providerId="ADAL" clId="{013F63F4-B138-4775-BF85-C2B2EC0A8942}" dt="2021-11-24T14:06:27.896" v="26" actId="26606"/>
          <ac:spMkLst>
            <pc:docMk/>
            <pc:sldMk cId="1528204233" sldId="276"/>
            <ac:spMk id="14" creationId="{835EF3DD-7D43-4A27-8967-A92FD8CC9365}"/>
          </ac:spMkLst>
        </pc:spChg>
        <pc:spChg chg="add del">
          <ac:chgData name="Isobel Pastor" userId="3a468f07-20f6-4547-990b-e67d89d2b46d" providerId="ADAL" clId="{013F63F4-B138-4775-BF85-C2B2EC0A8942}" dt="2021-11-24T14:06:27.896" v="26" actId="26606"/>
          <ac:spMkLst>
            <pc:docMk/>
            <pc:sldMk cId="1528204233" sldId="276"/>
            <ac:spMk id="15" creationId="{460B0EFB-53ED-4F35-B05D-F658EA021C65}"/>
          </ac:spMkLst>
        </pc:spChg>
        <pc:picChg chg="add mod ord">
          <ac:chgData name="Isobel Pastor" userId="3a468f07-20f6-4547-990b-e67d89d2b46d" providerId="ADAL" clId="{013F63F4-B138-4775-BF85-C2B2EC0A8942}" dt="2021-11-24T14:06:27.909" v="27" actId="26606"/>
          <ac:picMkLst>
            <pc:docMk/>
            <pc:sldMk cId="1528204233" sldId="276"/>
            <ac:picMk id="7" creationId="{58437D4A-77E5-4A29-9902-BC54D34A7867}"/>
          </ac:picMkLst>
        </pc:picChg>
        <pc:cxnChg chg="add del">
          <ac:chgData name="Isobel Pastor" userId="3a468f07-20f6-4547-990b-e67d89d2b46d" providerId="ADAL" clId="{013F63F4-B138-4775-BF85-C2B2EC0A8942}" dt="2021-11-24T14:06:25.457" v="24" actId="26606"/>
          <ac:cxnSpMkLst>
            <pc:docMk/>
            <pc:sldMk cId="1528204233" sldId="276"/>
            <ac:cxnSpMk id="12" creationId="{A7F400EE-A8A5-48AF-B4D6-291B52C6F0B0}"/>
          </ac:cxnSpMkLst>
        </pc:cxnChg>
        <pc:cxnChg chg="add">
          <ac:chgData name="Isobel Pastor" userId="3a468f07-20f6-4547-990b-e67d89d2b46d" providerId="ADAL" clId="{013F63F4-B138-4775-BF85-C2B2EC0A8942}" dt="2021-11-24T14:06:27.909" v="27" actId="26606"/>
          <ac:cxnSpMkLst>
            <pc:docMk/>
            <pc:sldMk cId="1528204233" sldId="276"/>
            <ac:cxnSpMk id="17" creationId="{A7F400EE-A8A5-48AF-B4D6-291B52C6F0B0}"/>
          </ac:cxnSpMkLst>
        </pc:cxnChg>
      </pc:sldChg>
      <pc:sldChg chg="addSp delSp modSp new mod">
        <pc:chgData name="Isobel Pastor" userId="3a468f07-20f6-4547-990b-e67d89d2b46d" providerId="ADAL" clId="{013F63F4-B138-4775-BF85-C2B2EC0A8942}" dt="2021-11-24T14:52:14.517" v="232" actId="1036"/>
        <pc:sldMkLst>
          <pc:docMk/>
          <pc:sldMk cId="517412046" sldId="277"/>
        </pc:sldMkLst>
        <pc:spChg chg="mod">
          <ac:chgData name="Isobel Pastor" userId="3a468f07-20f6-4547-990b-e67d89d2b46d" providerId="ADAL" clId="{013F63F4-B138-4775-BF85-C2B2EC0A8942}" dt="2021-11-24T14:48:13.160" v="150" actId="122"/>
          <ac:spMkLst>
            <pc:docMk/>
            <pc:sldMk cId="517412046" sldId="277"/>
            <ac:spMk id="2" creationId="{C05088FF-3FCE-49EB-9395-C893906ADC6C}"/>
          </ac:spMkLst>
        </pc:spChg>
        <pc:spChg chg="del">
          <ac:chgData name="Isobel Pastor" userId="3a468f07-20f6-4547-990b-e67d89d2b46d" providerId="ADAL" clId="{013F63F4-B138-4775-BF85-C2B2EC0A8942}" dt="2021-11-24T14:47:21.556" v="92" actId="1032"/>
          <ac:spMkLst>
            <pc:docMk/>
            <pc:sldMk cId="517412046" sldId="277"/>
            <ac:spMk id="3" creationId="{2B310E50-34F7-48F1-AA05-0F7AA118EC3D}"/>
          </ac:spMkLst>
        </pc:spChg>
        <pc:graphicFrameChg chg="add mod">
          <ac:chgData name="Isobel Pastor" userId="3a468f07-20f6-4547-990b-e67d89d2b46d" providerId="ADAL" clId="{013F63F4-B138-4775-BF85-C2B2EC0A8942}" dt="2021-11-24T14:52:14.517" v="232" actId="1036"/>
          <ac:graphicFrameMkLst>
            <pc:docMk/>
            <pc:sldMk cId="517412046" sldId="277"/>
            <ac:graphicFrameMk id="5" creationId="{7F097A04-4EFD-46C8-8A31-E25BEAA88B23}"/>
          </ac:graphicFrameMkLst>
        </pc:graphicFrameChg>
      </pc:sldChg>
      <pc:sldChg chg="del">
        <pc:chgData name="Isobel Pastor" userId="3a468f07-20f6-4547-990b-e67d89d2b46d" providerId="ADAL" clId="{013F63F4-B138-4775-BF85-C2B2EC0A8942}" dt="2021-11-24T12:59:04.825" v="3" actId="47"/>
        <pc:sldMkLst>
          <pc:docMk/>
          <pc:sldMk cId="1920837246" sldId="277"/>
        </pc:sldMkLst>
      </pc:sldChg>
      <pc:sldChg chg="del">
        <pc:chgData name="Isobel Pastor" userId="3a468f07-20f6-4547-990b-e67d89d2b46d" providerId="ADAL" clId="{013F63F4-B138-4775-BF85-C2B2EC0A8942}" dt="2021-11-24T12:59:07.170" v="9" actId="47"/>
        <pc:sldMkLst>
          <pc:docMk/>
          <pc:sldMk cId="1333476179" sldId="285"/>
        </pc:sldMkLst>
      </pc:sldChg>
      <pc:sldChg chg="del">
        <pc:chgData name="Isobel Pastor" userId="3a468f07-20f6-4547-990b-e67d89d2b46d" providerId="ADAL" clId="{013F63F4-B138-4775-BF85-C2B2EC0A8942}" dt="2021-11-24T12:59:05.917" v="5" actId="47"/>
        <pc:sldMkLst>
          <pc:docMk/>
          <pc:sldMk cId="1554315688" sldId="286"/>
        </pc:sldMkLst>
      </pc:sldChg>
      <pc:sldChg chg="del">
        <pc:chgData name="Isobel Pastor" userId="3a468f07-20f6-4547-990b-e67d89d2b46d" providerId="ADAL" clId="{013F63F4-B138-4775-BF85-C2B2EC0A8942}" dt="2021-11-24T12:59:06.201" v="6" actId="47"/>
        <pc:sldMkLst>
          <pc:docMk/>
          <pc:sldMk cId="590065208" sldId="290"/>
        </pc:sldMkLst>
      </pc:sldChg>
      <pc:sldChg chg="del">
        <pc:chgData name="Isobel Pastor" userId="3a468f07-20f6-4547-990b-e67d89d2b46d" providerId="ADAL" clId="{013F63F4-B138-4775-BF85-C2B2EC0A8942}" dt="2021-11-24T12:59:05.232" v="4" actId="47"/>
        <pc:sldMkLst>
          <pc:docMk/>
          <pc:sldMk cId="264053249" sldId="292"/>
        </pc:sldMkLst>
      </pc:sldChg>
      <pc:sldMasterChg chg="delSldLayout">
        <pc:chgData name="Isobel Pastor" userId="3a468f07-20f6-4547-990b-e67d89d2b46d" providerId="ADAL" clId="{013F63F4-B138-4775-BF85-C2B2EC0A8942}" dt="2021-11-24T12:59:14.473" v="13" actId="47"/>
        <pc:sldMasterMkLst>
          <pc:docMk/>
          <pc:sldMasterMk cId="4288455662" sldId="2147483785"/>
        </pc:sldMasterMkLst>
        <pc:sldLayoutChg chg="del">
          <pc:chgData name="Isobel Pastor" userId="3a468f07-20f6-4547-990b-e67d89d2b46d" providerId="ADAL" clId="{013F63F4-B138-4775-BF85-C2B2EC0A8942}" dt="2021-11-24T12:59:07.364" v="10" actId="47"/>
          <pc:sldLayoutMkLst>
            <pc:docMk/>
            <pc:sldMasterMk cId="4288455662" sldId="2147483785"/>
            <pc:sldLayoutMk cId="3312887253" sldId="2147483801"/>
          </pc:sldLayoutMkLst>
        </pc:sldLayoutChg>
        <pc:sldLayoutChg chg="del">
          <pc:chgData name="Isobel Pastor" userId="3a468f07-20f6-4547-990b-e67d89d2b46d" providerId="ADAL" clId="{013F63F4-B138-4775-BF85-C2B2EC0A8942}" dt="2021-11-24T12:59:14.473" v="13" actId="47"/>
          <pc:sldLayoutMkLst>
            <pc:docMk/>
            <pc:sldMasterMk cId="4288455662" sldId="2147483785"/>
            <pc:sldLayoutMk cId="372550232" sldId="214748380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0686D-F771-4C50-A1C6-2EE14874D7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1EEE789-A8AD-45D8-BDED-ABA74070DA18}">
      <dgm:prSet phldrT="[Text]" custT="1"/>
      <dgm:spPr/>
      <dgm:t>
        <a:bodyPr/>
        <a:lstStyle/>
        <a:p>
          <a:r>
            <a:rPr lang="en-GB" sz="2800" dirty="0"/>
            <a:t>Derby &amp; Nottingham</a:t>
          </a:r>
        </a:p>
        <a:p>
          <a:r>
            <a:rPr lang="en-GB" sz="1800" dirty="0" err="1"/>
            <a:t>MaaS</a:t>
          </a:r>
          <a:r>
            <a:rPr lang="en-GB" sz="1800" dirty="0"/>
            <a:t> platform, data sharing, e-transport hubs</a:t>
          </a:r>
          <a:endParaRPr lang="en-GB" sz="2800" dirty="0"/>
        </a:p>
      </dgm:t>
    </dgm:pt>
    <dgm:pt modelId="{463DD7DA-0C87-4145-A684-9C8A5E11496D}" type="parTrans" cxnId="{64C35F7E-A0C6-4E56-87CB-CEE02AEB9703}">
      <dgm:prSet/>
      <dgm:spPr/>
      <dgm:t>
        <a:bodyPr/>
        <a:lstStyle/>
        <a:p>
          <a:endParaRPr lang="en-GB"/>
        </a:p>
      </dgm:t>
    </dgm:pt>
    <dgm:pt modelId="{F5FAC55D-4A4F-4E11-A3D9-4B62BC4FC83B}" type="sibTrans" cxnId="{64C35F7E-A0C6-4E56-87CB-CEE02AEB9703}">
      <dgm:prSet/>
      <dgm:spPr/>
      <dgm:t>
        <a:bodyPr/>
        <a:lstStyle/>
        <a:p>
          <a:endParaRPr lang="en-GB"/>
        </a:p>
      </dgm:t>
    </dgm:pt>
    <dgm:pt modelId="{0C6EC36E-8455-4713-8970-AF5C9C1FE3C4}">
      <dgm:prSet phldrT="[Text]" custT="1"/>
      <dgm:spPr/>
      <dgm:t>
        <a:bodyPr/>
        <a:lstStyle/>
        <a:p>
          <a:r>
            <a:rPr lang="en-GB" sz="2800" dirty="0"/>
            <a:t>Solent</a:t>
          </a:r>
        </a:p>
        <a:p>
          <a:r>
            <a:rPr lang="en-GB" sz="1800" dirty="0" err="1">
              <a:latin typeface="Calibri Light" panose="020F0302020204030204"/>
            </a:rPr>
            <a:t>MaaS</a:t>
          </a:r>
          <a:r>
            <a:rPr lang="en-GB" sz="1800" dirty="0">
              <a:latin typeface="Calibri Light" panose="020F0302020204030204"/>
            </a:rPr>
            <a:t> platform</a:t>
          </a:r>
          <a:r>
            <a:rPr lang="en-GB" sz="1800" dirty="0"/>
            <a:t>, mobility credits, demand responsive transport</a:t>
          </a:r>
          <a:r>
            <a:rPr lang="en-GB" sz="1800" dirty="0">
              <a:latin typeface="Calibri Light" panose="020F0302020204030204"/>
            </a:rPr>
            <a:t>,</a:t>
          </a:r>
          <a:r>
            <a:rPr lang="en-GB" sz="1800" dirty="0"/>
            <a:t> e-bikes, car and lift sharing, urban logistics, transport hubs.</a:t>
          </a:r>
          <a:endParaRPr lang="en-GB" sz="2800" dirty="0"/>
        </a:p>
      </dgm:t>
    </dgm:pt>
    <dgm:pt modelId="{248D81BE-3A29-4793-AEDE-E054D20014F4}" type="parTrans" cxnId="{F6E4C57D-EF6F-41BE-BFEF-889DAE4B81DB}">
      <dgm:prSet/>
      <dgm:spPr/>
      <dgm:t>
        <a:bodyPr/>
        <a:lstStyle/>
        <a:p>
          <a:endParaRPr lang="en-GB"/>
        </a:p>
      </dgm:t>
    </dgm:pt>
    <dgm:pt modelId="{6648CC21-EEC6-495D-83A1-69FE0C2B4E96}" type="sibTrans" cxnId="{F6E4C57D-EF6F-41BE-BFEF-889DAE4B81DB}">
      <dgm:prSet/>
      <dgm:spPr/>
      <dgm:t>
        <a:bodyPr/>
        <a:lstStyle/>
        <a:p>
          <a:endParaRPr lang="en-GB"/>
        </a:p>
      </dgm:t>
    </dgm:pt>
    <dgm:pt modelId="{2671F48B-A8AC-477E-9124-88BAB651E897}">
      <dgm:prSet phldrT="[Text]" custT="1"/>
      <dgm:spPr/>
      <dgm:t>
        <a:bodyPr/>
        <a:lstStyle/>
        <a:p>
          <a:r>
            <a:rPr lang="en-GB" sz="2800" dirty="0"/>
            <a:t>West of England</a:t>
          </a:r>
        </a:p>
        <a:p>
          <a:r>
            <a:rPr lang="en-GB" sz="1800" dirty="0"/>
            <a:t>Data hub, </a:t>
          </a:r>
          <a:r>
            <a:rPr lang="en-GB" sz="1800" dirty="0" err="1">
              <a:latin typeface="Calibri Light" panose="020F0302020204030204"/>
            </a:rPr>
            <a:t>MaaS</a:t>
          </a:r>
          <a:r>
            <a:rPr lang="en-GB" sz="1800" dirty="0">
              <a:latin typeface="Calibri Light" panose="020F0302020204030204"/>
            </a:rPr>
            <a:t> platform, dynamic demand responsive transport, t</a:t>
          </a:r>
          <a:r>
            <a:rPr lang="en-GB" sz="1800" dirty="0"/>
            <a:t>ransport hubs </a:t>
          </a:r>
          <a:endParaRPr lang="en-GB" sz="2800" dirty="0"/>
        </a:p>
      </dgm:t>
    </dgm:pt>
    <dgm:pt modelId="{A6E8FA9A-E24F-4DD1-8339-E74E0D9149B6}" type="parTrans" cxnId="{1D13E04A-0515-4CEF-B725-487AC7AB7D88}">
      <dgm:prSet/>
      <dgm:spPr/>
      <dgm:t>
        <a:bodyPr/>
        <a:lstStyle/>
        <a:p>
          <a:endParaRPr lang="en-GB"/>
        </a:p>
      </dgm:t>
    </dgm:pt>
    <dgm:pt modelId="{62E12785-74EB-4E9B-BBC0-94F8344A3164}" type="sibTrans" cxnId="{1D13E04A-0515-4CEF-B725-487AC7AB7D88}">
      <dgm:prSet/>
      <dgm:spPr/>
      <dgm:t>
        <a:bodyPr/>
        <a:lstStyle/>
        <a:p>
          <a:endParaRPr lang="en-GB"/>
        </a:p>
      </dgm:t>
    </dgm:pt>
    <dgm:pt modelId="{D4D8D652-5F5D-4976-A15B-E36F2BB294A0}">
      <dgm:prSet phldr="0" custT="1"/>
      <dgm:spPr/>
      <dgm:t>
        <a:bodyPr/>
        <a:lstStyle/>
        <a:p>
          <a:r>
            <a:rPr lang="en-GB" sz="2800" dirty="0"/>
            <a:t>West Midlands</a:t>
          </a:r>
        </a:p>
        <a:p>
          <a:r>
            <a:rPr lang="en-GB" sz="1800" dirty="0"/>
            <a:t>Building data capability, expansion of modes, mobility credits, </a:t>
          </a:r>
          <a:r>
            <a:rPr lang="en-GB" sz="1800" dirty="0" err="1"/>
            <a:t>MaaS</a:t>
          </a:r>
          <a:r>
            <a:rPr lang="en-GB" sz="1800" dirty="0"/>
            <a:t> platform</a:t>
          </a:r>
          <a:endParaRPr lang="en-GB" sz="2800" dirty="0"/>
        </a:p>
      </dgm:t>
    </dgm:pt>
    <dgm:pt modelId="{069D1251-8782-4F45-9758-CA7DEE1CCB8C}" type="parTrans" cxnId="{E91BDC45-C67B-41EA-B0F4-90D16FAA7C36}">
      <dgm:prSet/>
      <dgm:spPr/>
      <dgm:t>
        <a:bodyPr/>
        <a:lstStyle/>
        <a:p>
          <a:endParaRPr lang="en-GB"/>
        </a:p>
      </dgm:t>
    </dgm:pt>
    <dgm:pt modelId="{BDA9B3A9-239F-4DC3-A2BC-E84142155A66}" type="sibTrans" cxnId="{E91BDC45-C67B-41EA-B0F4-90D16FAA7C36}">
      <dgm:prSet/>
      <dgm:spPr/>
      <dgm:t>
        <a:bodyPr/>
        <a:lstStyle/>
        <a:p>
          <a:endParaRPr lang="en-GB"/>
        </a:p>
      </dgm:t>
    </dgm:pt>
    <dgm:pt modelId="{150CB10E-6E03-47AB-A175-0DD5CCE5A89D}" type="pres">
      <dgm:prSet presAssocID="{0790686D-F771-4C50-A1C6-2EE14874D7D6}" presName="linearFlow" presStyleCnt="0">
        <dgm:presLayoutVars>
          <dgm:dir/>
          <dgm:resizeHandles val="exact"/>
        </dgm:presLayoutVars>
      </dgm:prSet>
      <dgm:spPr/>
    </dgm:pt>
    <dgm:pt modelId="{7097DD05-B2DD-4341-ABE8-7E72491270DD}" type="pres">
      <dgm:prSet presAssocID="{31EEE789-A8AD-45D8-BDED-ABA74070DA18}" presName="composite" presStyleCnt="0"/>
      <dgm:spPr/>
    </dgm:pt>
    <dgm:pt modelId="{ABC34FCB-A5A0-4A38-B3EF-A9C2D83D60C2}" type="pres">
      <dgm:prSet presAssocID="{31EEE789-A8AD-45D8-BDED-ABA74070DA18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C7B5640-81E9-4FBC-8546-5335CBA7F16D}" type="pres">
      <dgm:prSet presAssocID="{31EEE789-A8AD-45D8-BDED-ABA74070DA18}" presName="txShp" presStyleLbl="node1" presStyleIdx="0" presStyleCnt="4" custScaleY="134097">
        <dgm:presLayoutVars>
          <dgm:bulletEnabled val="1"/>
        </dgm:presLayoutVars>
      </dgm:prSet>
      <dgm:spPr/>
    </dgm:pt>
    <dgm:pt modelId="{D2084C3F-B9BF-4388-936E-701652EFD1DA}" type="pres">
      <dgm:prSet presAssocID="{F5FAC55D-4A4F-4E11-A3D9-4B62BC4FC83B}" presName="spacing" presStyleCnt="0"/>
      <dgm:spPr/>
    </dgm:pt>
    <dgm:pt modelId="{5F7F8428-B71D-40D3-AAE6-858D8093F26D}" type="pres">
      <dgm:prSet presAssocID="{0C6EC36E-8455-4713-8970-AF5C9C1FE3C4}" presName="composite" presStyleCnt="0"/>
      <dgm:spPr/>
    </dgm:pt>
    <dgm:pt modelId="{6856569D-89FB-469E-AAA5-77C7BACFD8DB}" type="pres">
      <dgm:prSet presAssocID="{0C6EC36E-8455-4713-8970-AF5C9C1FE3C4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03925167-1CCC-46B4-A194-1B638F74EF3D}" type="pres">
      <dgm:prSet presAssocID="{0C6EC36E-8455-4713-8970-AF5C9C1FE3C4}" presName="txShp" presStyleLbl="node1" presStyleIdx="1" presStyleCnt="4" custScaleY="150515">
        <dgm:presLayoutVars>
          <dgm:bulletEnabled val="1"/>
        </dgm:presLayoutVars>
      </dgm:prSet>
      <dgm:spPr/>
    </dgm:pt>
    <dgm:pt modelId="{B365B9D4-C020-4156-8D40-68FFCC9F0C0A}" type="pres">
      <dgm:prSet presAssocID="{6648CC21-EEC6-495D-83A1-69FE0C2B4E96}" presName="spacing" presStyleCnt="0"/>
      <dgm:spPr/>
    </dgm:pt>
    <dgm:pt modelId="{25CA8C72-22CE-4C02-851B-635A6CC0592E}" type="pres">
      <dgm:prSet presAssocID="{2671F48B-A8AC-477E-9124-88BAB651E897}" presName="composite" presStyleCnt="0"/>
      <dgm:spPr/>
    </dgm:pt>
    <dgm:pt modelId="{745BB436-0CFF-4044-BB41-41E7F305D042}" type="pres">
      <dgm:prSet presAssocID="{2671F48B-A8AC-477E-9124-88BAB651E89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47C55BF-2F3C-486E-BA55-DC399081AFDD}" type="pres">
      <dgm:prSet presAssocID="{2671F48B-A8AC-477E-9124-88BAB651E897}" presName="txShp" presStyleLbl="node1" presStyleIdx="2" presStyleCnt="4" custScaleY="134321">
        <dgm:presLayoutVars>
          <dgm:bulletEnabled val="1"/>
        </dgm:presLayoutVars>
      </dgm:prSet>
      <dgm:spPr/>
    </dgm:pt>
    <dgm:pt modelId="{3476FB87-8223-4146-AF8E-5BC63CC75189}" type="pres">
      <dgm:prSet presAssocID="{62E12785-74EB-4E9B-BBC0-94F8344A3164}" presName="spacing" presStyleCnt="0"/>
      <dgm:spPr/>
    </dgm:pt>
    <dgm:pt modelId="{0B617FF6-95FA-4BE2-98F7-6F2E4C3447ED}" type="pres">
      <dgm:prSet presAssocID="{D4D8D652-5F5D-4976-A15B-E36F2BB294A0}" presName="composite" presStyleCnt="0"/>
      <dgm:spPr/>
    </dgm:pt>
    <dgm:pt modelId="{E38056BC-5265-4561-88C4-F83A36A838BB}" type="pres">
      <dgm:prSet presAssocID="{D4D8D652-5F5D-4976-A15B-E36F2BB294A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D4852EC-52FF-4102-9254-AD3DE64099CC}" type="pres">
      <dgm:prSet presAssocID="{D4D8D652-5F5D-4976-A15B-E36F2BB294A0}" presName="txShp" presStyleLbl="node1" presStyleIdx="3" presStyleCnt="4" custScaleY="153503">
        <dgm:presLayoutVars>
          <dgm:bulletEnabled val="1"/>
        </dgm:presLayoutVars>
      </dgm:prSet>
      <dgm:spPr/>
    </dgm:pt>
  </dgm:ptLst>
  <dgm:cxnLst>
    <dgm:cxn modelId="{E91BDC45-C67B-41EA-B0F4-90D16FAA7C36}" srcId="{0790686D-F771-4C50-A1C6-2EE14874D7D6}" destId="{D4D8D652-5F5D-4976-A15B-E36F2BB294A0}" srcOrd="3" destOrd="0" parTransId="{069D1251-8782-4F45-9758-CA7DEE1CCB8C}" sibTransId="{BDA9B3A9-239F-4DC3-A2BC-E84142155A66}"/>
    <dgm:cxn modelId="{1D13E04A-0515-4CEF-B725-487AC7AB7D88}" srcId="{0790686D-F771-4C50-A1C6-2EE14874D7D6}" destId="{2671F48B-A8AC-477E-9124-88BAB651E897}" srcOrd="2" destOrd="0" parTransId="{A6E8FA9A-E24F-4DD1-8339-E74E0D9149B6}" sibTransId="{62E12785-74EB-4E9B-BBC0-94F8344A3164}"/>
    <dgm:cxn modelId="{D628D66B-E221-43D4-804D-7B7506A63D41}" type="presOf" srcId="{0790686D-F771-4C50-A1C6-2EE14874D7D6}" destId="{150CB10E-6E03-47AB-A175-0DD5CCE5A89D}" srcOrd="0" destOrd="0" presId="urn:microsoft.com/office/officeart/2005/8/layout/vList3"/>
    <dgm:cxn modelId="{F6E4C57D-EF6F-41BE-BFEF-889DAE4B81DB}" srcId="{0790686D-F771-4C50-A1C6-2EE14874D7D6}" destId="{0C6EC36E-8455-4713-8970-AF5C9C1FE3C4}" srcOrd="1" destOrd="0" parTransId="{248D81BE-3A29-4793-AEDE-E054D20014F4}" sibTransId="{6648CC21-EEC6-495D-83A1-69FE0C2B4E96}"/>
    <dgm:cxn modelId="{64C35F7E-A0C6-4E56-87CB-CEE02AEB9703}" srcId="{0790686D-F771-4C50-A1C6-2EE14874D7D6}" destId="{31EEE789-A8AD-45D8-BDED-ABA74070DA18}" srcOrd="0" destOrd="0" parTransId="{463DD7DA-0C87-4145-A684-9C8A5E11496D}" sibTransId="{F5FAC55D-4A4F-4E11-A3D9-4B62BC4FC83B}"/>
    <dgm:cxn modelId="{9F4BA59C-E333-4B2D-A108-9D565D5DF3DB}" type="presOf" srcId="{D4D8D652-5F5D-4976-A15B-E36F2BB294A0}" destId="{1D4852EC-52FF-4102-9254-AD3DE64099CC}" srcOrd="0" destOrd="0" presId="urn:microsoft.com/office/officeart/2005/8/layout/vList3"/>
    <dgm:cxn modelId="{8AB07AA2-3F6F-4A91-85D1-B48C01C9498C}" type="presOf" srcId="{0C6EC36E-8455-4713-8970-AF5C9C1FE3C4}" destId="{03925167-1CCC-46B4-A194-1B638F74EF3D}" srcOrd="0" destOrd="0" presId="urn:microsoft.com/office/officeart/2005/8/layout/vList3"/>
    <dgm:cxn modelId="{FE10B0A9-51AC-4058-B64C-F83335008498}" type="presOf" srcId="{2671F48B-A8AC-477E-9124-88BAB651E897}" destId="{B47C55BF-2F3C-486E-BA55-DC399081AFDD}" srcOrd="0" destOrd="0" presId="urn:microsoft.com/office/officeart/2005/8/layout/vList3"/>
    <dgm:cxn modelId="{69688DEF-980E-4BEE-A5E3-9717D4930395}" type="presOf" srcId="{31EEE789-A8AD-45D8-BDED-ABA74070DA18}" destId="{5C7B5640-81E9-4FBC-8546-5335CBA7F16D}" srcOrd="0" destOrd="0" presId="urn:microsoft.com/office/officeart/2005/8/layout/vList3"/>
    <dgm:cxn modelId="{D434EB6D-EE20-4481-A2DD-6784621A6F4D}" type="presParOf" srcId="{150CB10E-6E03-47AB-A175-0DD5CCE5A89D}" destId="{7097DD05-B2DD-4341-ABE8-7E72491270DD}" srcOrd="0" destOrd="0" presId="urn:microsoft.com/office/officeart/2005/8/layout/vList3"/>
    <dgm:cxn modelId="{2BA31D4C-705A-4F70-8CFF-9FF4BD76B16D}" type="presParOf" srcId="{7097DD05-B2DD-4341-ABE8-7E72491270DD}" destId="{ABC34FCB-A5A0-4A38-B3EF-A9C2D83D60C2}" srcOrd="0" destOrd="0" presId="urn:microsoft.com/office/officeart/2005/8/layout/vList3"/>
    <dgm:cxn modelId="{B1305552-1CA7-4782-B705-689E8ADE69AB}" type="presParOf" srcId="{7097DD05-B2DD-4341-ABE8-7E72491270DD}" destId="{5C7B5640-81E9-4FBC-8546-5335CBA7F16D}" srcOrd="1" destOrd="0" presId="urn:microsoft.com/office/officeart/2005/8/layout/vList3"/>
    <dgm:cxn modelId="{D1E95A0A-8912-4D24-95C8-FA54849CA2B5}" type="presParOf" srcId="{150CB10E-6E03-47AB-A175-0DD5CCE5A89D}" destId="{D2084C3F-B9BF-4388-936E-701652EFD1DA}" srcOrd="1" destOrd="0" presId="urn:microsoft.com/office/officeart/2005/8/layout/vList3"/>
    <dgm:cxn modelId="{49A08875-C5E0-4C66-9226-D6A8F9C6F442}" type="presParOf" srcId="{150CB10E-6E03-47AB-A175-0DD5CCE5A89D}" destId="{5F7F8428-B71D-40D3-AAE6-858D8093F26D}" srcOrd="2" destOrd="0" presId="urn:microsoft.com/office/officeart/2005/8/layout/vList3"/>
    <dgm:cxn modelId="{490A9C86-E63C-453A-83CA-C0296EC4CF75}" type="presParOf" srcId="{5F7F8428-B71D-40D3-AAE6-858D8093F26D}" destId="{6856569D-89FB-469E-AAA5-77C7BACFD8DB}" srcOrd="0" destOrd="0" presId="urn:microsoft.com/office/officeart/2005/8/layout/vList3"/>
    <dgm:cxn modelId="{863CB5A1-72B9-428F-B891-3F4EFBE42D8F}" type="presParOf" srcId="{5F7F8428-B71D-40D3-AAE6-858D8093F26D}" destId="{03925167-1CCC-46B4-A194-1B638F74EF3D}" srcOrd="1" destOrd="0" presId="urn:microsoft.com/office/officeart/2005/8/layout/vList3"/>
    <dgm:cxn modelId="{63B91AAD-D4BA-49EB-A391-80BAC8E9F84E}" type="presParOf" srcId="{150CB10E-6E03-47AB-A175-0DD5CCE5A89D}" destId="{B365B9D4-C020-4156-8D40-68FFCC9F0C0A}" srcOrd="3" destOrd="0" presId="urn:microsoft.com/office/officeart/2005/8/layout/vList3"/>
    <dgm:cxn modelId="{18F426CF-E902-4CE9-8318-61580BB110BF}" type="presParOf" srcId="{150CB10E-6E03-47AB-A175-0DD5CCE5A89D}" destId="{25CA8C72-22CE-4C02-851B-635A6CC0592E}" srcOrd="4" destOrd="0" presId="urn:microsoft.com/office/officeart/2005/8/layout/vList3"/>
    <dgm:cxn modelId="{E801E89D-2F77-4F01-844B-BD500AB7F6E1}" type="presParOf" srcId="{25CA8C72-22CE-4C02-851B-635A6CC0592E}" destId="{745BB436-0CFF-4044-BB41-41E7F305D042}" srcOrd="0" destOrd="0" presId="urn:microsoft.com/office/officeart/2005/8/layout/vList3"/>
    <dgm:cxn modelId="{7CF26C4D-9205-4264-A6D0-32E0CC56E59A}" type="presParOf" srcId="{25CA8C72-22CE-4C02-851B-635A6CC0592E}" destId="{B47C55BF-2F3C-486E-BA55-DC399081AFDD}" srcOrd="1" destOrd="0" presId="urn:microsoft.com/office/officeart/2005/8/layout/vList3"/>
    <dgm:cxn modelId="{8D44C30E-1C85-44F9-9C94-CAB9F6346DFB}" type="presParOf" srcId="{150CB10E-6E03-47AB-A175-0DD5CCE5A89D}" destId="{3476FB87-8223-4146-AF8E-5BC63CC75189}" srcOrd="5" destOrd="0" presId="urn:microsoft.com/office/officeart/2005/8/layout/vList3"/>
    <dgm:cxn modelId="{9B82C075-B217-4604-A0C0-90DDB3D242C1}" type="presParOf" srcId="{150CB10E-6E03-47AB-A175-0DD5CCE5A89D}" destId="{0B617FF6-95FA-4BE2-98F7-6F2E4C3447ED}" srcOrd="6" destOrd="0" presId="urn:microsoft.com/office/officeart/2005/8/layout/vList3"/>
    <dgm:cxn modelId="{253F855E-0CF9-4B0C-87A1-6DCF662F8A7E}" type="presParOf" srcId="{0B617FF6-95FA-4BE2-98F7-6F2E4C3447ED}" destId="{E38056BC-5265-4561-88C4-F83A36A838BB}" srcOrd="0" destOrd="0" presId="urn:microsoft.com/office/officeart/2005/8/layout/vList3"/>
    <dgm:cxn modelId="{0BA0E87E-6972-407B-89F4-3CD09B4A1D36}" type="presParOf" srcId="{0B617FF6-95FA-4BE2-98F7-6F2E4C3447ED}" destId="{1D4852EC-52FF-4102-9254-AD3DE64099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40C2F-CF5E-473F-AABE-35D0F58FEE0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23FF29-7459-479E-9A40-F590AC981D67}">
      <dgm:prSet phldrT="[Text]"/>
      <dgm:spPr/>
      <dgm:t>
        <a:bodyPr/>
        <a:lstStyle/>
        <a:p>
          <a:r>
            <a:rPr lang="en-GB" dirty="0"/>
            <a:t>Supply</a:t>
          </a:r>
        </a:p>
      </dgm:t>
    </dgm:pt>
    <dgm:pt modelId="{F93EBFAC-7E6C-42E3-9C50-B32544F473CB}" type="parTrans" cxnId="{98E67FB1-0412-40B3-8858-C62E045C6F2A}">
      <dgm:prSet/>
      <dgm:spPr/>
      <dgm:t>
        <a:bodyPr/>
        <a:lstStyle/>
        <a:p>
          <a:endParaRPr lang="en-GB"/>
        </a:p>
      </dgm:t>
    </dgm:pt>
    <dgm:pt modelId="{98D2C769-FA02-454A-8977-D743BC8BFAFB}" type="sibTrans" cxnId="{98E67FB1-0412-40B3-8858-C62E045C6F2A}">
      <dgm:prSet/>
      <dgm:spPr/>
      <dgm:t>
        <a:bodyPr/>
        <a:lstStyle/>
        <a:p>
          <a:endParaRPr lang="en-GB"/>
        </a:p>
      </dgm:t>
    </dgm:pt>
    <dgm:pt modelId="{36A76057-AD7C-4529-971B-AC97D9EC8F3B}">
      <dgm:prSet phldrT="[Text]"/>
      <dgm:spPr/>
      <dgm:t>
        <a:bodyPr/>
        <a:lstStyle/>
        <a:p>
          <a:r>
            <a:rPr lang="en-GB" dirty="0"/>
            <a:t>Demand</a:t>
          </a:r>
        </a:p>
      </dgm:t>
    </dgm:pt>
    <dgm:pt modelId="{E7CEE612-18A1-4B34-A72B-98441F40CACA}" type="parTrans" cxnId="{567BF9A1-FBDD-44BD-ADE2-62745647EDC1}">
      <dgm:prSet/>
      <dgm:spPr/>
      <dgm:t>
        <a:bodyPr/>
        <a:lstStyle/>
        <a:p>
          <a:endParaRPr lang="en-GB"/>
        </a:p>
      </dgm:t>
    </dgm:pt>
    <dgm:pt modelId="{87B2BE93-6383-490C-B50D-9728CF5CB785}" type="sibTrans" cxnId="{567BF9A1-FBDD-44BD-ADE2-62745647EDC1}">
      <dgm:prSet/>
      <dgm:spPr/>
      <dgm:t>
        <a:bodyPr/>
        <a:lstStyle/>
        <a:p>
          <a:endParaRPr lang="en-GB"/>
        </a:p>
      </dgm:t>
    </dgm:pt>
    <dgm:pt modelId="{707BFD92-EDFE-4652-B07A-B4E3F9BC1A1C}">
      <dgm:prSet phldrT="[Text]"/>
      <dgm:spPr/>
      <dgm:t>
        <a:bodyPr/>
        <a:lstStyle/>
        <a:p>
          <a:r>
            <a:rPr lang="en-GB" dirty="0"/>
            <a:t>Regulation</a:t>
          </a:r>
        </a:p>
      </dgm:t>
    </dgm:pt>
    <dgm:pt modelId="{3F874024-8148-4BFB-AD2C-E6DC510C375E}" type="parTrans" cxnId="{DB9CAD9B-8DCC-4793-BABA-DE2F941C4696}">
      <dgm:prSet/>
      <dgm:spPr/>
      <dgm:t>
        <a:bodyPr/>
        <a:lstStyle/>
        <a:p>
          <a:endParaRPr lang="en-GB"/>
        </a:p>
      </dgm:t>
    </dgm:pt>
    <dgm:pt modelId="{B8B4EF0F-6954-4A40-862C-4C2825174A69}" type="sibTrans" cxnId="{DB9CAD9B-8DCC-4793-BABA-DE2F941C4696}">
      <dgm:prSet/>
      <dgm:spPr/>
      <dgm:t>
        <a:bodyPr/>
        <a:lstStyle/>
        <a:p>
          <a:endParaRPr lang="en-GB"/>
        </a:p>
      </dgm:t>
    </dgm:pt>
    <dgm:pt modelId="{E05EDB3E-77EA-4874-8E56-70315B46E2C7}" type="pres">
      <dgm:prSet presAssocID="{DD040C2F-CF5E-473F-AABE-35D0F58FEE01}" presName="Name0" presStyleCnt="0">
        <dgm:presLayoutVars>
          <dgm:dir/>
          <dgm:resizeHandles val="exact"/>
        </dgm:presLayoutVars>
      </dgm:prSet>
      <dgm:spPr/>
    </dgm:pt>
    <dgm:pt modelId="{9C221E18-2050-42F2-9FD0-7377F60F8A4F}" type="pres">
      <dgm:prSet presAssocID="{0C23FF29-7459-479E-9A40-F590AC981D67}" presName="compNode" presStyleCnt="0"/>
      <dgm:spPr/>
    </dgm:pt>
    <dgm:pt modelId="{17E5850A-4CF2-4A70-9779-52128F21A740}" type="pres">
      <dgm:prSet presAssocID="{0C23FF29-7459-479E-9A40-F590AC981D67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  <dgm:pt modelId="{FB248C1D-B34F-478E-978D-629E8DDD6564}" type="pres">
      <dgm:prSet presAssocID="{0C23FF29-7459-479E-9A40-F590AC981D67}" presName="textRect" presStyleLbl="revTx" presStyleIdx="0" presStyleCnt="3">
        <dgm:presLayoutVars>
          <dgm:bulletEnabled val="1"/>
        </dgm:presLayoutVars>
      </dgm:prSet>
      <dgm:spPr/>
    </dgm:pt>
    <dgm:pt modelId="{38B37819-2CE4-4E2A-997B-7DA37C063717}" type="pres">
      <dgm:prSet presAssocID="{98D2C769-FA02-454A-8977-D743BC8BFAFB}" presName="sibTrans" presStyleLbl="sibTrans2D1" presStyleIdx="0" presStyleCnt="0"/>
      <dgm:spPr/>
    </dgm:pt>
    <dgm:pt modelId="{347740A4-833B-4086-BDF1-FF8C3194938D}" type="pres">
      <dgm:prSet presAssocID="{36A76057-AD7C-4529-971B-AC97D9EC8F3B}" presName="compNode" presStyleCnt="0"/>
      <dgm:spPr/>
    </dgm:pt>
    <dgm:pt modelId="{0F029462-D0D3-49C4-87FE-5177EB93D0D4}" type="pres">
      <dgm:prSet presAssocID="{36A76057-AD7C-4529-971B-AC97D9EC8F3B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9E01EA8-E4ED-469B-90A6-DB622BEBFBA1}" type="pres">
      <dgm:prSet presAssocID="{36A76057-AD7C-4529-971B-AC97D9EC8F3B}" presName="textRect" presStyleLbl="revTx" presStyleIdx="1" presStyleCnt="3">
        <dgm:presLayoutVars>
          <dgm:bulletEnabled val="1"/>
        </dgm:presLayoutVars>
      </dgm:prSet>
      <dgm:spPr/>
    </dgm:pt>
    <dgm:pt modelId="{A001B1A8-A75E-4F63-B403-A7169BD84DF1}" type="pres">
      <dgm:prSet presAssocID="{87B2BE93-6383-490C-B50D-9728CF5CB785}" presName="sibTrans" presStyleLbl="sibTrans2D1" presStyleIdx="0" presStyleCnt="0"/>
      <dgm:spPr/>
    </dgm:pt>
    <dgm:pt modelId="{51F589C2-F9AF-4A00-9DB0-5A9501B809DC}" type="pres">
      <dgm:prSet presAssocID="{707BFD92-EDFE-4652-B07A-B4E3F9BC1A1C}" presName="compNode" presStyleCnt="0"/>
      <dgm:spPr/>
    </dgm:pt>
    <dgm:pt modelId="{8A73CCEC-0FDB-4BE1-84AA-8CF3926993A7}" type="pres">
      <dgm:prSet presAssocID="{707BFD92-EDFE-4652-B07A-B4E3F9BC1A1C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EEC4AEB-D39F-4422-AE07-93259FF74E9B}" type="pres">
      <dgm:prSet presAssocID="{707BFD92-EDFE-4652-B07A-B4E3F9BC1A1C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799620C-CDE1-43D9-8E40-B5B141C58A2A}" type="presOf" srcId="{707BFD92-EDFE-4652-B07A-B4E3F9BC1A1C}" destId="{BEEC4AEB-D39F-4422-AE07-93259FF74E9B}" srcOrd="0" destOrd="0" presId="urn:microsoft.com/office/officeart/2005/8/layout/pList1"/>
    <dgm:cxn modelId="{E8077D86-E2C3-44BB-A790-C8292D8AB1ED}" type="presOf" srcId="{98D2C769-FA02-454A-8977-D743BC8BFAFB}" destId="{38B37819-2CE4-4E2A-997B-7DA37C063717}" srcOrd="0" destOrd="0" presId="urn:microsoft.com/office/officeart/2005/8/layout/pList1"/>
    <dgm:cxn modelId="{647ACC8E-D9AE-4385-B0C9-583319A1AB7D}" type="presOf" srcId="{0C23FF29-7459-479E-9A40-F590AC981D67}" destId="{FB248C1D-B34F-478E-978D-629E8DDD6564}" srcOrd="0" destOrd="0" presId="urn:microsoft.com/office/officeart/2005/8/layout/pList1"/>
    <dgm:cxn modelId="{DB9CAD9B-8DCC-4793-BABA-DE2F941C4696}" srcId="{DD040C2F-CF5E-473F-AABE-35D0F58FEE01}" destId="{707BFD92-EDFE-4652-B07A-B4E3F9BC1A1C}" srcOrd="2" destOrd="0" parTransId="{3F874024-8148-4BFB-AD2C-E6DC510C375E}" sibTransId="{B8B4EF0F-6954-4A40-862C-4C2825174A69}"/>
    <dgm:cxn modelId="{567BF9A1-FBDD-44BD-ADE2-62745647EDC1}" srcId="{DD040C2F-CF5E-473F-AABE-35D0F58FEE01}" destId="{36A76057-AD7C-4529-971B-AC97D9EC8F3B}" srcOrd="1" destOrd="0" parTransId="{E7CEE612-18A1-4B34-A72B-98441F40CACA}" sibTransId="{87B2BE93-6383-490C-B50D-9728CF5CB785}"/>
    <dgm:cxn modelId="{98E67FB1-0412-40B3-8858-C62E045C6F2A}" srcId="{DD040C2F-CF5E-473F-AABE-35D0F58FEE01}" destId="{0C23FF29-7459-479E-9A40-F590AC981D67}" srcOrd="0" destOrd="0" parTransId="{F93EBFAC-7E6C-42E3-9C50-B32544F473CB}" sibTransId="{98D2C769-FA02-454A-8977-D743BC8BFAFB}"/>
    <dgm:cxn modelId="{25787DBD-0CB4-4C70-8800-A1D0CBCF0BDA}" type="presOf" srcId="{DD040C2F-CF5E-473F-AABE-35D0F58FEE01}" destId="{E05EDB3E-77EA-4874-8E56-70315B46E2C7}" srcOrd="0" destOrd="0" presId="urn:microsoft.com/office/officeart/2005/8/layout/pList1"/>
    <dgm:cxn modelId="{5D2847D9-F04E-4E76-B6C6-A1485B9A4E5F}" type="presOf" srcId="{87B2BE93-6383-490C-B50D-9728CF5CB785}" destId="{A001B1A8-A75E-4F63-B403-A7169BD84DF1}" srcOrd="0" destOrd="0" presId="urn:microsoft.com/office/officeart/2005/8/layout/pList1"/>
    <dgm:cxn modelId="{1E0431EC-DBB3-4D43-BAA6-25F9D566BE05}" type="presOf" srcId="{36A76057-AD7C-4529-971B-AC97D9EC8F3B}" destId="{F9E01EA8-E4ED-469B-90A6-DB622BEBFBA1}" srcOrd="0" destOrd="0" presId="urn:microsoft.com/office/officeart/2005/8/layout/pList1"/>
    <dgm:cxn modelId="{DE4930E5-564F-4DCB-B97E-475783CF1E72}" type="presParOf" srcId="{E05EDB3E-77EA-4874-8E56-70315B46E2C7}" destId="{9C221E18-2050-42F2-9FD0-7377F60F8A4F}" srcOrd="0" destOrd="0" presId="urn:microsoft.com/office/officeart/2005/8/layout/pList1"/>
    <dgm:cxn modelId="{C008C627-F839-4BA0-94C6-32EB526A0F88}" type="presParOf" srcId="{9C221E18-2050-42F2-9FD0-7377F60F8A4F}" destId="{17E5850A-4CF2-4A70-9779-52128F21A740}" srcOrd="0" destOrd="0" presId="urn:microsoft.com/office/officeart/2005/8/layout/pList1"/>
    <dgm:cxn modelId="{CED3532E-BE06-46F3-9BDD-2A0386344C3D}" type="presParOf" srcId="{9C221E18-2050-42F2-9FD0-7377F60F8A4F}" destId="{FB248C1D-B34F-478E-978D-629E8DDD6564}" srcOrd="1" destOrd="0" presId="urn:microsoft.com/office/officeart/2005/8/layout/pList1"/>
    <dgm:cxn modelId="{8E7E4432-4B2C-4500-8940-28D473669949}" type="presParOf" srcId="{E05EDB3E-77EA-4874-8E56-70315B46E2C7}" destId="{38B37819-2CE4-4E2A-997B-7DA37C063717}" srcOrd="1" destOrd="0" presId="urn:microsoft.com/office/officeart/2005/8/layout/pList1"/>
    <dgm:cxn modelId="{67791B2F-7F11-4EB6-B44E-CAB643FDE20F}" type="presParOf" srcId="{E05EDB3E-77EA-4874-8E56-70315B46E2C7}" destId="{347740A4-833B-4086-BDF1-FF8C3194938D}" srcOrd="2" destOrd="0" presId="urn:microsoft.com/office/officeart/2005/8/layout/pList1"/>
    <dgm:cxn modelId="{4068A148-C045-4601-8C10-4550E6141893}" type="presParOf" srcId="{347740A4-833B-4086-BDF1-FF8C3194938D}" destId="{0F029462-D0D3-49C4-87FE-5177EB93D0D4}" srcOrd="0" destOrd="0" presId="urn:microsoft.com/office/officeart/2005/8/layout/pList1"/>
    <dgm:cxn modelId="{BD4CCE9F-578D-43D9-A205-4D761A0779FF}" type="presParOf" srcId="{347740A4-833B-4086-BDF1-FF8C3194938D}" destId="{F9E01EA8-E4ED-469B-90A6-DB622BEBFBA1}" srcOrd="1" destOrd="0" presId="urn:microsoft.com/office/officeart/2005/8/layout/pList1"/>
    <dgm:cxn modelId="{676F5F67-EB56-46C9-92EC-6E99CF1061E3}" type="presParOf" srcId="{E05EDB3E-77EA-4874-8E56-70315B46E2C7}" destId="{A001B1A8-A75E-4F63-B403-A7169BD84DF1}" srcOrd="3" destOrd="0" presId="urn:microsoft.com/office/officeart/2005/8/layout/pList1"/>
    <dgm:cxn modelId="{3A22E204-D58E-4A0D-A137-CB00C94CCAE3}" type="presParOf" srcId="{E05EDB3E-77EA-4874-8E56-70315B46E2C7}" destId="{51F589C2-F9AF-4A00-9DB0-5A9501B809DC}" srcOrd="4" destOrd="0" presId="urn:microsoft.com/office/officeart/2005/8/layout/pList1"/>
    <dgm:cxn modelId="{A92BB968-77A4-4451-87A6-1D939C774414}" type="presParOf" srcId="{51F589C2-F9AF-4A00-9DB0-5A9501B809DC}" destId="{8A73CCEC-0FDB-4BE1-84AA-8CF3926993A7}" srcOrd="0" destOrd="0" presId="urn:microsoft.com/office/officeart/2005/8/layout/pList1"/>
    <dgm:cxn modelId="{B0DAC294-BC5F-4964-B8AB-8B6D759D47EE}" type="presParOf" srcId="{51F589C2-F9AF-4A00-9DB0-5A9501B809DC}" destId="{BEEC4AEB-D39F-4422-AE07-93259FF74E9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B5640-81E9-4FBC-8546-5335CBA7F16D}">
      <dsp:nvSpPr>
        <dsp:cNvPr id="0" name=""/>
        <dsp:cNvSpPr/>
      </dsp:nvSpPr>
      <dsp:spPr>
        <a:xfrm rot="10800000">
          <a:off x="2141347" y="816"/>
          <a:ext cx="7755460" cy="1007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4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Derby &amp; Nottingham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MaaS</a:t>
          </a:r>
          <a:r>
            <a:rPr lang="en-GB" sz="1800" kern="1200" dirty="0"/>
            <a:t> platform, data sharing, e-transport hubs</a:t>
          </a:r>
          <a:endParaRPr lang="en-GB" sz="2800" kern="1200" dirty="0"/>
        </a:p>
      </dsp:txBody>
      <dsp:txXfrm rot="10800000">
        <a:off x="2393321" y="816"/>
        <a:ext cx="7503486" cy="1007896"/>
      </dsp:txXfrm>
    </dsp:sp>
    <dsp:sp modelId="{ABC34FCB-A5A0-4A38-B3EF-A9C2D83D60C2}">
      <dsp:nvSpPr>
        <dsp:cNvPr id="0" name=""/>
        <dsp:cNvSpPr/>
      </dsp:nvSpPr>
      <dsp:spPr>
        <a:xfrm>
          <a:off x="1765538" y="128955"/>
          <a:ext cx="751617" cy="751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25167-1CCC-46B4-A194-1B638F74EF3D}">
      <dsp:nvSpPr>
        <dsp:cNvPr id="0" name=""/>
        <dsp:cNvSpPr/>
      </dsp:nvSpPr>
      <dsp:spPr>
        <a:xfrm rot="10800000">
          <a:off x="2141347" y="1233076"/>
          <a:ext cx="7755460" cy="11312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4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Solent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Calibri Light" panose="020F0302020204030204"/>
            </a:rPr>
            <a:t>MaaS</a:t>
          </a:r>
          <a:r>
            <a:rPr lang="en-GB" sz="1800" kern="1200" dirty="0">
              <a:latin typeface="Calibri Light" panose="020F0302020204030204"/>
            </a:rPr>
            <a:t> platform</a:t>
          </a:r>
          <a:r>
            <a:rPr lang="en-GB" sz="1800" kern="1200" dirty="0"/>
            <a:t>, mobility credits, demand responsive transport</a:t>
          </a:r>
          <a:r>
            <a:rPr lang="en-GB" sz="1800" kern="1200" dirty="0">
              <a:latin typeface="Calibri Light" panose="020F0302020204030204"/>
            </a:rPr>
            <a:t>,</a:t>
          </a:r>
          <a:r>
            <a:rPr lang="en-GB" sz="1800" kern="1200" dirty="0"/>
            <a:t> e-bikes, car and lift sharing, urban logistics, transport hubs.</a:t>
          </a:r>
          <a:endParaRPr lang="en-GB" sz="2800" kern="1200" dirty="0"/>
        </a:p>
      </dsp:txBody>
      <dsp:txXfrm rot="10800000">
        <a:off x="2424171" y="1233076"/>
        <a:ext cx="7472636" cy="1131297"/>
      </dsp:txXfrm>
    </dsp:sp>
    <dsp:sp modelId="{6856569D-89FB-469E-AAA5-77C7BACFD8DB}">
      <dsp:nvSpPr>
        <dsp:cNvPr id="0" name=""/>
        <dsp:cNvSpPr/>
      </dsp:nvSpPr>
      <dsp:spPr>
        <a:xfrm>
          <a:off x="1765538" y="1422916"/>
          <a:ext cx="751617" cy="7516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C55BF-2F3C-486E-BA55-DC399081AFDD}">
      <dsp:nvSpPr>
        <dsp:cNvPr id="0" name=""/>
        <dsp:cNvSpPr/>
      </dsp:nvSpPr>
      <dsp:spPr>
        <a:xfrm rot="10800000">
          <a:off x="2141347" y="2588737"/>
          <a:ext cx="7755460" cy="10095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4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West of England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hub, </a:t>
          </a:r>
          <a:r>
            <a:rPr lang="en-GB" sz="1800" kern="1200" dirty="0" err="1">
              <a:latin typeface="Calibri Light" panose="020F0302020204030204"/>
            </a:rPr>
            <a:t>MaaS</a:t>
          </a:r>
          <a:r>
            <a:rPr lang="en-GB" sz="1800" kern="1200" dirty="0">
              <a:latin typeface="Calibri Light" panose="020F0302020204030204"/>
            </a:rPr>
            <a:t> platform, dynamic demand responsive transport, t</a:t>
          </a:r>
          <a:r>
            <a:rPr lang="en-GB" sz="1800" kern="1200" dirty="0"/>
            <a:t>ransport hubs </a:t>
          </a:r>
          <a:endParaRPr lang="en-GB" sz="2800" kern="1200" dirty="0"/>
        </a:p>
      </dsp:txBody>
      <dsp:txXfrm rot="10800000">
        <a:off x="2393742" y="2588737"/>
        <a:ext cx="7503065" cy="1009580"/>
      </dsp:txXfrm>
    </dsp:sp>
    <dsp:sp modelId="{745BB436-0CFF-4044-BB41-41E7F305D042}">
      <dsp:nvSpPr>
        <dsp:cNvPr id="0" name=""/>
        <dsp:cNvSpPr/>
      </dsp:nvSpPr>
      <dsp:spPr>
        <a:xfrm>
          <a:off x="1765538" y="2717719"/>
          <a:ext cx="751617" cy="751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852EC-52FF-4102-9254-AD3DE64099CC}">
      <dsp:nvSpPr>
        <dsp:cNvPr id="0" name=""/>
        <dsp:cNvSpPr/>
      </dsp:nvSpPr>
      <dsp:spPr>
        <a:xfrm rot="10800000">
          <a:off x="2141347" y="3822681"/>
          <a:ext cx="7755460" cy="1153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44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West Midlands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Building data capability, expansion of modes, mobility credits, </a:t>
          </a:r>
          <a:r>
            <a:rPr lang="en-GB" sz="1800" kern="1200" dirty="0" err="1"/>
            <a:t>MaaS</a:t>
          </a:r>
          <a:r>
            <a:rPr lang="en-GB" sz="1800" kern="1200" dirty="0"/>
            <a:t> platform</a:t>
          </a:r>
          <a:endParaRPr lang="en-GB" sz="2800" kern="1200" dirty="0"/>
        </a:p>
      </dsp:txBody>
      <dsp:txXfrm rot="10800000">
        <a:off x="2429786" y="3822681"/>
        <a:ext cx="7467021" cy="1153755"/>
      </dsp:txXfrm>
    </dsp:sp>
    <dsp:sp modelId="{E38056BC-5265-4561-88C4-F83A36A838BB}">
      <dsp:nvSpPr>
        <dsp:cNvPr id="0" name=""/>
        <dsp:cNvSpPr/>
      </dsp:nvSpPr>
      <dsp:spPr>
        <a:xfrm>
          <a:off x="1765538" y="4023750"/>
          <a:ext cx="751617" cy="7516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5850A-4CF2-4A70-9779-52128F21A740}">
      <dsp:nvSpPr>
        <dsp:cNvPr id="0" name=""/>
        <dsp:cNvSpPr/>
      </dsp:nvSpPr>
      <dsp:spPr>
        <a:xfrm>
          <a:off x="2130" y="502448"/>
          <a:ext cx="3379954" cy="232878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48C1D-B34F-478E-978D-629E8DDD6564}">
      <dsp:nvSpPr>
        <dsp:cNvPr id="0" name=""/>
        <dsp:cNvSpPr/>
      </dsp:nvSpPr>
      <dsp:spPr>
        <a:xfrm>
          <a:off x="2130" y="2831237"/>
          <a:ext cx="3379954" cy="125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Supply</a:t>
          </a:r>
        </a:p>
      </dsp:txBody>
      <dsp:txXfrm>
        <a:off x="2130" y="2831237"/>
        <a:ext cx="3379954" cy="1253963"/>
      </dsp:txXfrm>
    </dsp:sp>
    <dsp:sp modelId="{0F029462-D0D3-49C4-87FE-5177EB93D0D4}">
      <dsp:nvSpPr>
        <dsp:cNvPr id="0" name=""/>
        <dsp:cNvSpPr/>
      </dsp:nvSpPr>
      <dsp:spPr>
        <a:xfrm>
          <a:off x="3720222" y="502448"/>
          <a:ext cx="3379954" cy="23287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01EA8-E4ED-469B-90A6-DB622BEBFBA1}">
      <dsp:nvSpPr>
        <dsp:cNvPr id="0" name=""/>
        <dsp:cNvSpPr/>
      </dsp:nvSpPr>
      <dsp:spPr>
        <a:xfrm>
          <a:off x="3720222" y="2831237"/>
          <a:ext cx="3379954" cy="125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Demand</a:t>
          </a:r>
        </a:p>
      </dsp:txBody>
      <dsp:txXfrm>
        <a:off x="3720222" y="2831237"/>
        <a:ext cx="3379954" cy="1253963"/>
      </dsp:txXfrm>
    </dsp:sp>
    <dsp:sp modelId="{8A73CCEC-0FDB-4BE1-84AA-8CF3926993A7}">
      <dsp:nvSpPr>
        <dsp:cNvPr id="0" name=""/>
        <dsp:cNvSpPr/>
      </dsp:nvSpPr>
      <dsp:spPr>
        <a:xfrm>
          <a:off x="7438314" y="502448"/>
          <a:ext cx="3379954" cy="23287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4AEB-D39F-4422-AE07-93259FF74E9B}">
      <dsp:nvSpPr>
        <dsp:cNvPr id="0" name=""/>
        <dsp:cNvSpPr/>
      </dsp:nvSpPr>
      <dsp:spPr>
        <a:xfrm>
          <a:off x="7438314" y="2831237"/>
          <a:ext cx="3379954" cy="125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Regulation</a:t>
          </a:r>
        </a:p>
      </dsp:txBody>
      <dsp:txXfrm>
        <a:off x="7438314" y="2831237"/>
        <a:ext cx="3379954" cy="125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1B72-CEF2-4D3C-9BFC-F848EA5E62AB}" type="datetimeFigureOut">
              <a:rPr lang="en-GB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C73A-6B6C-4487-930F-E02E5AD6DFAF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4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Benefits</a:t>
            </a:r>
          </a:p>
          <a:p>
            <a:r>
              <a:rPr lang="en-GB" dirty="0">
                <a:cs typeface="Calibri"/>
              </a:rPr>
              <a:t>Transition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9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Story so far: reg review, FTZs,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2C73A-6B6C-4487-930F-E02E5AD6DF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7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Supply - CAVs</a:t>
            </a:r>
          </a:p>
          <a:p>
            <a:r>
              <a:rPr lang="en-GB" dirty="0"/>
              <a:t>Demand – Government as a customer, support rollout consistent with principles – what else is needed?</a:t>
            </a:r>
          </a:p>
          <a:p>
            <a:r>
              <a:rPr lang="en-GB" dirty="0"/>
              <a:t>Regulation – Reg review, LC, CoP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2C73A-6B6C-4487-930F-E02E5AD6DF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4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5"/>
            <a:ext cx="12192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28926" y="454239"/>
            <a:ext cx="8857574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4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6" y="1113530"/>
            <a:ext cx="8857574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rgbClr val="5456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6430095"/>
            <a:ext cx="6115050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9153525" y="6430095"/>
            <a:ext cx="21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mtClean="0">
                <a:solidFill>
                  <a:schemeClr val="bg1"/>
                </a:solidFill>
              </a:rPr>
              <a:t>November 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69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" y="2732885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46" y="4113231"/>
            <a:ext cx="4650897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67" y="4176059"/>
            <a:ext cx="576000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43347" y="47348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43347" y="53547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67" y="4796305"/>
            <a:ext cx="564756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5767" y="5347875"/>
            <a:ext cx="576000" cy="5760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Full Text">
  <p:cSld name="Title &amp; Full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10980781" y="6235700"/>
            <a:ext cx="4010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32761" y="777262"/>
            <a:ext cx="99447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1018064" y="6187851"/>
            <a:ext cx="335736" cy="335736"/>
          </a:xfrm>
          <a:prstGeom prst="rect">
            <a:avLst/>
          </a:prstGeom>
          <a:noFill/>
          <a:ln w="222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1408961" y="1062077"/>
            <a:ext cx="9944839" cy="31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0338" y="501651"/>
            <a:ext cx="2793322" cy="45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393185" y="1712193"/>
            <a:ext cx="9472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75" y="384118"/>
            <a:ext cx="5905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371686" y="1314687"/>
            <a:ext cx="99447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986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>
            <a:extLst>
              <a:ext uri="{FF2B5EF4-FFF2-40B4-BE49-F238E27FC236}">
                <a16:creationId xmlns:a16="http://schemas.microsoft.com/office/drawing/2014/main" id="{DA240A8F-DCB8-F042-ABCD-11CA7B02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FFFFFF"/>
              </a:solidFill>
            </a:endParaRPr>
          </a:p>
        </p:txBody>
      </p:sp>
      <p:pic>
        <p:nvPicPr>
          <p:cNvPr id="5" name="Shape 15">
            <a:extLst>
              <a:ext uri="{FF2B5EF4-FFF2-40B4-BE49-F238E27FC236}">
                <a16:creationId xmlns:a16="http://schemas.microsoft.com/office/drawing/2014/main" id="{193B89A8-5E59-CA48-B73C-6AE76374E2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6247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7">
            <a:extLst>
              <a:ext uri="{FF2B5EF4-FFF2-40B4-BE49-F238E27FC236}">
                <a16:creationId xmlns:a16="http://schemas.microsoft.com/office/drawing/2014/main" id="{D8CF8BFC-D187-D74B-82C1-37EA9888B1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8">
            <a:extLst>
              <a:ext uri="{FF2B5EF4-FFF2-40B4-BE49-F238E27FC236}">
                <a16:creationId xmlns:a16="http://schemas.microsoft.com/office/drawing/2014/main" id="{980D2D4C-8B82-044B-BA21-A873B83C1C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720725"/>
            <a:ext cx="10572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496000" y="1935750"/>
            <a:ext cx="720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Work Sans"/>
              <a:buNone/>
              <a:defRPr sz="530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53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496000" y="4562467"/>
            <a:ext cx="7202100" cy="1084800"/>
          </a:xfrm>
          <a:prstGeom prst="rect">
            <a:avLst/>
          </a:prstGeom>
        </p:spPr>
        <p:txBody>
          <a:bodyPr spcFirstLastPara="1"/>
          <a:lstStyle>
            <a:lvl1pPr lvl="0" algn="ctr">
              <a:spcBef>
                <a:spcPts val="110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1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1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1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1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1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1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1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1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125C94FC-AFD8-814C-92E5-A631CD80B79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0B2776-2159-494E-857B-B0AA48CFD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F77F-2C81-B14A-9846-28F70C5C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C6DB0-CA40-7742-83FE-6AC87923B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0957A-BA3A-3C44-ADFF-FDA4C0CC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F017-00C1-094A-8B68-4C6CD9D5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D7A6-C85A-614B-9978-A02DF3C6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04183-4A5C-2345-B938-4C52202C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4B0B-726D-6D44-9E35-45157969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0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 userDrawn="1"/>
        </p:nvSpPr>
        <p:spPr>
          <a:xfrm flipV="1">
            <a:off x="228599" y="228599"/>
            <a:ext cx="11692467" cy="6392333"/>
          </a:xfrm>
          <a:prstGeom prst="snip1Rect">
            <a:avLst>
              <a:gd name="adj" fmla="val 27925"/>
            </a:avLst>
          </a:prstGeom>
          <a:solidFill>
            <a:srgbClr val="57C0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2667" y="2079625"/>
            <a:ext cx="6815666" cy="1874308"/>
          </a:xfrm>
        </p:spPr>
        <p:txBody>
          <a:bodyPr anchor="b" anchorCtr="0"/>
          <a:lstStyle>
            <a:lvl1pPr>
              <a:defRPr b="1">
                <a:solidFill>
                  <a:srgbClr val="32215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92666" y="4182533"/>
            <a:ext cx="6900334" cy="1642534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rgbClr val="E6E7E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sset 9@4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7" y="576264"/>
            <a:ext cx="7651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E35D3-8ED6-41B1-A497-6E82D25303D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69710" y="297497"/>
            <a:ext cx="10201265" cy="630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667" b="1" kern="1200" baseline="0" dirty="0">
                <a:solidFill>
                  <a:schemeClr val="tx1"/>
                </a:solidFill>
                <a:latin typeface="+mn-lt"/>
                <a:ea typeface="+mn-ea"/>
                <a:cs typeface="Stellar Bold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1742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2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2828" y="282787"/>
            <a:ext cx="10014372" cy="852275"/>
          </a:xfrm>
        </p:spPr>
        <p:txBody>
          <a:bodyPr anchor="t" anchorCtr="0">
            <a:normAutofit/>
          </a:bodyPr>
          <a:lstStyle>
            <a:lvl1pPr>
              <a:defRPr sz="3200" b="1">
                <a:solidFill>
                  <a:srgbClr val="32215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2828" y="1227138"/>
            <a:ext cx="10014372" cy="44958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689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8067" y="197006"/>
            <a:ext cx="10321336" cy="630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933" b="1" baseline="0">
                <a:latin typeface="+mn-lt"/>
                <a:cs typeface="Stellar Bold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18019" y="940452"/>
            <a:ext cx="5001600" cy="515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latin typeface="+mn-lt"/>
                <a:cs typeface="Stellar Bold"/>
              </a:defRPr>
            </a:lvl1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BC35E-A130-47C8-9893-4D971A6C1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8136" y="1569288"/>
            <a:ext cx="5001600" cy="4761600"/>
          </a:xfrm>
          <a:prstGeom prst="rect">
            <a:avLst/>
          </a:prstGeom>
        </p:spPr>
        <p:txBody>
          <a:bodyPr>
            <a:normAutofit/>
          </a:bodyPr>
          <a:lstStyle>
            <a:lvl1pPr marL="182558" indent="-182558">
              <a:defRPr sz="2133"/>
            </a:lvl1pPr>
            <a:lvl2pPr marL="541325" indent="-274632">
              <a:defRPr sz="1867"/>
            </a:lvl2pPr>
            <a:lvl3pPr marL="900091" indent="-182558">
              <a:defRPr sz="1467"/>
            </a:lvl3pPr>
            <a:lvl4pPr marL="1258857" indent="-182558">
              <a:defRPr sz="1467"/>
            </a:lvl4pPr>
            <a:lvl5pPr marL="1525550" indent="-182558"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3D716D-6F39-49F0-8AD3-0456F21E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0B9-A714-4BEA-9799-2A9CD185194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D81C21-EA90-43BC-93E5-772CFE21E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6317" y="1568451"/>
            <a:ext cx="5001600" cy="476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575006-A57F-40BE-BF90-26D3EEA732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927803" y="940032"/>
            <a:ext cx="5001600" cy="515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latin typeface="+mn-lt"/>
                <a:cs typeface="Stellar Bold"/>
              </a:defRPr>
            </a:lvl1pPr>
          </a:lstStyle>
          <a:p>
            <a:pPr lvl="0"/>
            <a:r>
              <a:rPr lang="en-US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539074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 userDrawn="1"/>
        </p:nvSpPr>
        <p:spPr>
          <a:xfrm flipV="1">
            <a:off x="228599" y="228599"/>
            <a:ext cx="11692467" cy="6392333"/>
          </a:xfrm>
          <a:prstGeom prst="snip1Rect">
            <a:avLst>
              <a:gd name="adj" fmla="val 27925"/>
            </a:avLst>
          </a:prstGeom>
          <a:solidFill>
            <a:srgbClr val="32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39799" y="2389717"/>
            <a:ext cx="4893733" cy="1450975"/>
          </a:xfrm>
        </p:spPr>
        <p:txBody>
          <a:bodyPr anchor="t" anchorCtr="0">
            <a:normAutofit/>
          </a:bodyPr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£</a:t>
            </a:r>
            <a:r>
              <a:rPr lang="en-US" err="1"/>
              <a:t>XXXm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799" y="1859492"/>
            <a:ext cx="3429001" cy="431800"/>
          </a:xfrm>
        </p:spPr>
        <p:txBody>
          <a:bodyPr anchor="t" anchorCtr="0"/>
          <a:lstStyle>
            <a:lvl1pPr marL="0" indent="0" algn="l">
              <a:buNone/>
              <a:defRPr sz="1800">
                <a:solidFill>
                  <a:srgbClr val="E6E7E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6820693" y="2389717"/>
            <a:ext cx="4795573" cy="1412875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£</a:t>
            </a:r>
            <a:r>
              <a:rPr lang="en-US" err="1"/>
              <a:t>XXXm</a:t>
            </a:r>
            <a:endParaRPr lang="en-GB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820694" y="1858963"/>
            <a:ext cx="3394604" cy="60483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E4EDEF"/>
                </a:solidFill>
              </a:defRPr>
            </a:lvl1pPr>
            <a:lvl2pPr marL="457200" indent="0">
              <a:buNone/>
              <a:defRPr>
                <a:solidFill>
                  <a:srgbClr val="E4EDEF"/>
                </a:solidFill>
              </a:defRPr>
            </a:lvl2pPr>
            <a:lvl3pPr marL="914400" indent="0">
              <a:buNone/>
              <a:defRPr>
                <a:solidFill>
                  <a:srgbClr val="E4EDEF"/>
                </a:solidFill>
              </a:defRPr>
            </a:lvl3pPr>
            <a:lvl4pPr marL="1371600" indent="0">
              <a:buNone/>
              <a:defRPr>
                <a:solidFill>
                  <a:srgbClr val="E4EDEF"/>
                </a:solidFill>
              </a:defRPr>
            </a:lvl4pPr>
            <a:lvl5pPr marL="1828800" indent="0">
              <a:buNone/>
              <a:defRPr>
                <a:solidFill>
                  <a:srgbClr val="E4ED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5398535" y="2904067"/>
            <a:ext cx="1422159" cy="1422159"/>
          </a:xfrm>
          <a:prstGeom prst="line">
            <a:avLst/>
          </a:prstGeom>
          <a:ln w="38100">
            <a:solidFill>
              <a:srgbClr val="FCAA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951448" y="3704167"/>
            <a:ext cx="1117600" cy="10414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7C0CB"/>
                </a:solidFill>
              </a:defRPr>
            </a:lvl1pPr>
          </a:lstStyle>
          <a:p>
            <a:pPr lvl="0"/>
            <a:r>
              <a:rPr lang="en-GB"/>
              <a:t>by</a:t>
            </a:r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20" hasCustomPrompt="1"/>
          </p:nvPr>
        </p:nvSpPr>
        <p:spPr>
          <a:xfrm>
            <a:off x="1777473" y="3496202"/>
            <a:ext cx="3463395" cy="2273300"/>
          </a:xfrm>
        </p:spPr>
        <p:txBody>
          <a:bodyPr>
            <a:normAutofit/>
          </a:bodyPr>
          <a:lstStyle>
            <a:lvl1pPr marL="0" indent="0">
              <a:buNone/>
              <a:defRPr sz="8800" b="1">
                <a:solidFill>
                  <a:srgbClr val="57C0CB"/>
                </a:solidFill>
              </a:defRPr>
            </a:lvl1pPr>
          </a:lstStyle>
          <a:p>
            <a:pPr lvl="0"/>
            <a:r>
              <a:rPr lang="en-GB"/>
              <a:t>2035</a:t>
            </a:r>
          </a:p>
        </p:txBody>
      </p:sp>
      <p:sp>
        <p:nvSpPr>
          <p:cNvPr id="41" name="Text Placeholder 37"/>
          <p:cNvSpPr>
            <a:spLocks noGrp="1"/>
          </p:cNvSpPr>
          <p:nvPr>
            <p:ph type="body" sz="quarter" idx="21" hasCustomPrompt="1"/>
          </p:nvPr>
        </p:nvSpPr>
        <p:spPr>
          <a:xfrm>
            <a:off x="6829161" y="3704167"/>
            <a:ext cx="1117600" cy="10414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7C0CB"/>
                </a:solidFill>
              </a:defRPr>
            </a:lvl1pPr>
          </a:lstStyle>
          <a:p>
            <a:pPr lvl="0"/>
            <a:r>
              <a:rPr lang="en-GB"/>
              <a:t>to</a:t>
            </a:r>
          </a:p>
        </p:txBody>
      </p:sp>
      <p:sp>
        <p:nvSpPr>
          <p:cNvPr id="42" name="Text Placeholder 37"/>
          <p:cNvSpPr>
            <a:spLocks noGrp="1"/>
          </p:cNvSpPr>
          <p:nvPr>
            <p:ph type="body" sz="quarter" idx="22" hasCustomPrompt="1"/>
          </p:nvPr>
        </p:nvSpPr>
        <p:spPr>
          <a:xfrm>
            <a:off x="7548826" y="3496202"/>
            <a:ext cx="3463395" cy="2273300"/>
          </a:xfrm>
        </p:spPr>
        <p:txBody>
          <a:bodyPr>
            <a:normAutofit/>
          </a:bodyPr>
          <a:lstStyle>
            <a:lvl1pPr marL="0" indent="0">
              <a:buNone/>
              <a:defRPr sz="8800" b="1">
                <a:solidFill>
                  <a:srgbClr val="57C0CB"/>
                </a:solidFill>
              </a:defRPr>
            </a:lvl1pPr>
          </a:lstStyle>
          <a:p>
            <a:pPr lvl="0"/>
            <a:r>
              <a:rPr lang="en-GB"/>
              <a:t>CAM</a:t>
            </a:r>
          </a:p>
        </p:txBody>
      </p:sp>
      <p:pic>
        <p:nvPicPr>
          <p:cNvPr id="13" name="Picture 12" descr="Asset 9@4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8" y="576265"/>
            <a:ext cx="618066" cy="6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478" y="975946"/>
            <a:ext cx="5531984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5500" y="1894126"/>
            <a:ext cx="553196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2" y="365125"/>
            <a:ext cx="8460609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4D577-82DB-4082-9C2E-DA9E0734B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90763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6A0983-04D2-4A06-8FDF-571693B6E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8054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5346" y="17986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1D7402-8D18-46BB-87A9-9BEA1C537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0763" y="3549650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0104DC4-06FF-409B-9C22-0975A5AB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8053" y="3547218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E785EC8-AF4B-4258-A9EA-BD0A38B64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5343" y="3572585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22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3" y="365125"/>
            <a:ext cx="4239129" cy="1420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41865" y="0"/>
            <a:ext cx="5350136" cy="547564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488E-1CA4-4BD7-A6BB-0FD304175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1925638"/>
            <a:ext cx="4238625" cy="329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19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5"/>
            <a:ext cx="12192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28926" y="454239"/>
            <a:ext cx="8857574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4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6" y="1113530"/>
            <a:ext cx="8857574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rgbClr val="5456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6430095"/>
            <a:ext cx="6115050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9153525" y="6430095"/>
            <a:ext cx="21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mtClean="0">
                <a:solidFill>
                  <a:schemeClr val="bg1"/>
                </a:solidFill>
              </a:rPr>
              <a:t>November 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4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2" y="365125"/>
            <a:ext cx="8460609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4D577-82DB-4082-9C2E-DA9E0734B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90763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6A0983-04D2-4A06-8FDF-571693B6E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8054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5346" y="17986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1D7402-8D18-46BB-87A9-9BEA1C537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0763" y="3549650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0104DC4-06FF-409B-9C22-0975A5AB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8053" y="3547218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E785EC8-AF4B-4258-A9EA-BD0A38B64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5343" y="3572585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4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478" y="975946"/>
            <a:ext cx="5531984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5500" y="1894126"/>
            <a:ext cx="553196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3" y="365125"/>
            <a:ext cx="4239129" cy="1420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41865" y="0"/>
            <a:ext cx="5350136" cy="547564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488E-1CA4-4BD7-A6BB-0FD304175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1925638"/>
            <a:ext cx="4238625" cy="329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4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86499" y="1441937"/>
            <a:ext cx="5400676" cy="4831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4E6C"/>
              </a:buClr>
              <a:defRPr lang="en-GB" sz="1800" baseline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/>
              <a:t>Click to insert a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9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29D491A-62D9-49AD-94BF-69B7625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72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396575-FA36-4434-B1B8-50222F46641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B66B3CB-01B4-B94C-B8D9-E984CA25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BA0D78-4BD6-E745-ADF9-CC5C8B3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F6D3DC4-DA98-4A90-B06C-25747886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03" y="4026552"/>
            <a:ext cx="6363970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A6F066F-F052-4EAB-A1F0-8EF26506E0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203" y="5300577"/>
            <a:ext cx="6363970" cy="722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7C8439F-8968-4786-8E88-1F7A9F52FE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987" y="619186"/>
            <a:ext cx="10829006" cy="3169508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D4BDE-8DC7-42E2-8BF8-BC5F3599235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AAA9-A51F-442F-9B0A-DDCD79BDCD53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6A2D7-1B25-4905-BF6A-ACA104D824A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9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" y="2732885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46" y="4113231"/>
            <a:ext cx="4650897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67" y="4176059"/>
            <a:ext cx="576000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43347" y="47348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43347" y="53547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67" y="4796305"/>
            <a:ext cx="564756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5767" y="5347875"/>
            <a:ext cx="576000" cy="5760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50D7414D-EF32-4E61-B003-81670D691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500" y="1441938"/>
            <a:ext cx="11178764" cy="483152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105AE720-3EA1-4378-83EF-7706BE7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CB6F97-B59B-4517-A758-E9A8483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29FAD-3E10-41A6-B79D-DFDF8D2A3065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C8AA-670E-42C2-B85B-2B254A8D05BA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7AC98-5B2E-40D9-80F3-37AD2C8812D9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5BF6C-DC47-4B90-928A-2F1E4371B1A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7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Columns (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CB454A-576C-48E4-ABEA-6E5F6284B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891" y="-74984"/>
            <a:ext cx="12370230" cy="704512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4A85D6-4C4F-4E7A-8AC4-80F81CA96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0763" y="1107404"/>
            <a:ext cx="4551102" cy="171916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8387C"/>
                </a:solidFill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209285C-6560-41FA-816A-D72F8D73B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4743" y="1107403"/>
            <a:ext cx="3679731" cy="24641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Presenter Image if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1E53F-4FF9-4DDE-AACD-A0626881F1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5266" y="3754438"/>
            <a:ext cx="3679825" cy="1484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AU"/>
              <a:t>Presenter Name</a:t>
            </a:r>
          </a:p>
          <a:p>
            <a:pPr lvl="0"/>
            <a:r>
              <a:rPr lang="en-AU"/>
              <a:t>Presenter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02EDA2-1FC8-4411-98C4-543320527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763" y="3011488"/>
            <a:ext cx="4551362" cy="2227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8387C"/>
                </a:solidFill>
              </a:defRPr>
            </a:lvl1pPr>
          </a:lstStyle>
          <a:p>
            <a:pPr lvl="0"/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6717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s (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3718C4-3FD7-4DC8-BF4E-2A96A83EA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721" y="-86061"/>
            <a:ext cx="12372953" cy="7036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DB666-C9AB-4558-85A2-875DD1A48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0545" y="1276515"/>
            <a:ext cx="5394961" cy="3844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LARGE STATEMENT TO GO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37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Columns (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CB454A-576C-48E4-ABEA-6E5F6284B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891" y="-74984"/>
            <a:ext cx="12370230" cy="70451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5C2E21-B074-4B34-BAC1-152022EC7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0764" y="1871831"/>
            <a:ext cx="8176428" cy="337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F4A85D6-4C4F-4E7A-8AC4-80F81CA9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2" y="365125"/>
            <a:ext cx="8176429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520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2" y="365125"/>
            <a:ext cx="8460609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4D577-82DB-4082-9C2E-DA9E0734B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90763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6A0983-04D2-4A06-8FDF-571693B6E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8054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5346" y="17986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1D7402-8D18-46BB-87A9-9BEA1C537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0763" y="3549650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0104DC4-06FF-409B-9C22-0975A5AB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8053" y="3547218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E785EC8-AF4B-4258-A9EA-BD0A38B64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5343" y="3572585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394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3" y="365125"/>
            <a:ext cx="4239129" cy="1420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41865" y="0"/>
            <a:ext cx="5350136" cy="547564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488E-1CA4-4BD7-A6BB-0FD304175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1925638"/>
            <a:ext cx="4238625" cy="329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501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Columns (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A34DBFC-839E-41CA-A8DB-752B10421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721" y="-86061"/>
            <a:ext cx="12372953" cy="703672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3F9C2E16-72D1-4E90-BCF8-77BB466C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3" y="365125"/>
            <a:ext cx="7875214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94B0580-13B9-4FF7-836D-EEFD5F005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0764" y="1947134"/>
            <a:ext cx="7875212" cy="33027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056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31BE9B-74EF-4BA8-896C-AA71CDB67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115" y="-93564"/>
            <a:ext cx="12370230" cy="704512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1"/>
            <a:ext cx="9997439" cy="5454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922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5"/>
            <a:ext cx="12192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28926" y="454239"/>
            <a:ext cx="8857574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4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6" y="1113530"/>
            <a:ext cx="8857574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rgbClr val="5456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6430095"/>
            <a:ext cx="6115050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9153525" y="6430095"/>
            <a:ext cx="21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mtClean="0">
                <a:solidFill>
                  <a:schemeClr val="bg1"/>
                </a:solidFill>
              </a:rPr>
              <a:t>November 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0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500" y="1441938"/>
            <a:ext cx="11178764" cy="483152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105AE720-3EA1-4378-83EF-7706BE7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CB6F97-B59B-4517-A758-E9A8483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29FAD-3E10-41A6-B79D-DFDF8D2A3065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C8AA-670E-42C2-B85B-2B254A8D05BA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7AC98-5B2E-40D9-80F3-37AD2C8812D9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5BF6C-DC47-4B90-928A-2F1E4371B1A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696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31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8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57204D-A7E2-4481-B522-8C8641E7CA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4003" y="1441938"/>
            <a:ext cx="5399997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Slide Number Placeholder 23">
            <a:extLst>
              <a:ext uri="{FF2B5EF4-FFF2-40B4-BE49-F238E27FC236}">
                <a16:creationId xmlns:a16="http://schemas.microsoft.com/office/drawing/2014/main" id="{841511C1-17D8-FC41-9C5C-FD76AD2C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28B993D-B062-5C42-8E2E-F9A2DD36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B0E114-53FF-424C-AE37-A775029860B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A7D60F1-F84C-43B2-8B59-DA98AC1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50A61F-BBBD-452A-954E-ECF6E67FB242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B8A2F-8099-4923-9981-08576CA8F45D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8C875-61E0-4F05-9E77-6D2D14FDDFDC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33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478" y="975946"/>
            <a:ext cx="5531984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5500" y="1894126"/>
            <a:ext cx="553196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86499" y="1441937"/>
            <a:ext cx="5400676" cy="4831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4E6C"/>
              </a:buClr>
              <a:defRPr lang="en-GB" sz="1800" baseline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/>
              <a:t>Click to insert a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9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29D491A-62D9-49AD-94BF-69B7625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99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396575-FA36-4434-B1B8-50222F46641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B66B3CB-01B4-B94C-B8D9-E984CA25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BA0D78-4BD6-E745-ADF9-CC5C8B3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F6D3DC4-DA98-4A90-B06C-25747886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03" y="4026552"/>
            <a:ext cx="6363970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A6F066F-F052-4EAB-A1F0-8EF26506E0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203" y="5300577"/>
            <a:ext cx="6363970" cy="722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7C8439F-8968-4786-8E88-1F7A9F52FE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987" y="619186"/>
            <a:ext cx="10829006" cy="3169508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D4BDE-8DC7-42E2-8BF8-BC5F3599235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AAA9-A51F-442F-9B0A-DDCD79BDCD53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6A2D7-1B25-4905-BF6A-ACA104D824A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8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" y="2732885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46" y="4113231"/>
            <a:ext cx="4650897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67" y="4176059"/>
            <a:ext cx="576000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43347" y="47348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43347" y="53547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67" y="4796305"/>
            <a:ext cx="564756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5767" y="5347875"/>
            <a:ext cx="576000" cy="5760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322F-E990-476A-9D35-6ECD52792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65D83-6004-41AC-898F-FA1EB7154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8F57-815A-416E-9582-F71C8CE4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71DD6-9F00-488A-8B6E-57CE6F48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100D8-4D4C-4D22-A97A-235D0E8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88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18DF-41BE-447F-AAE9-C9411DBC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9C7F-A489-4F9D-9F5B-4BFF050E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26CF-C50C-4857-BFD8-CADFC999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6E70F-CDD2-4DF9-8694-AD01B346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3270-29C7-4CCD-8CDF-2E76618C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36647-A32E-4A1D-BB23-84F0500A32C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769CF43-BE1B-4E74-AD26-36530827E767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B7826-C324-453E-B9C4-A31CC14FC959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01742-68BB-49E8-B924-D2390B263ED0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8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9A5-9ABB-4551-BA7A-B22F222C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C149-633A-456E-8A5C-04A43425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2291-5722-42F5-8597-702079D6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BAEB-CF5C-499D-AC40-F2D2197C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BCBE-D15F-439F-ABDF-EBBCD9E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59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A8E9-A02E-42A1-AB68-0425CC91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6883-1137-47E0-A7B1-A24788EE2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55AC8-93A7-4C53-9CDF-1DD1605D4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2F83F-4D6D-41F8-8518-7ADCDFF6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5937-CE20-4EC9-8FBD-0B283F20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57197-3B34-4B62-A530-CD87511B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69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7AD7-9479-43A1-9AF9-8B602A2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6835E-D6DD-4A9A-937F-709FFEF5C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E78E8-8FFA-4297-A282-6B0976E62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4A332-0709-41D1-81F6-74F2E304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D6A19-8776-4050-BE7A-4B210C7DD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43F09-9C51-4441-ABAD-DB42CD9C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59EBB-2078-4960-9A38-2ACE6F16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752E3-0186-44D9-824F-3ABD5A0A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24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B597-E428-4CBD-8C45-F7ADFB33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21435-5D68-4702-8F44-8A9211E6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3C0B1-3D36-410F-BCD0-2575E7B5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8696-7AC9-4A31-B2BB-08DC1B2E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9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5500" y="1441938"/>
            <a:ext cx="3564000" cy="483152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8D2BB34-6A56-4BD0-93D7-F90659D328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13988" y="1441938"/>
            <a:ext cx="3564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C8F13F-EA4E-4B3F-B95D-FF8EC567B29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22476" y="1441938"/>
            <a:ext cx="3564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Slide Number Placeholder 23">
            <a:extLst>
              <a:ext uri="{FF2B5EF4-FFF2-40B4-BE49-F238E27FC236}">
                <a16:creationId xmlns:a16="http://schemas.microsoft.com/office/drawing/2014/main" id="{B6815A7D-C1BC-46E0-8130-E6E5D564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68A0E60-8903-4255-B4D8-F6E99A08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DE6E83-6569-4A36-BC21-ACF084C51C6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49DAFBA-0F6D-47F5-8419-D8B08328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937C29-1E9F-4E39-A8AA-4769C27AFD8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C5E8A3-74FE-4422-98AE-D3ED70FE711A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2DE295-0C8B-4327-B492-49562A567722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16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E9D67-838D-46E6-B88D-E338A8CE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88D1F-9D39-4961-B772-AA65B61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8F22-CFD9-42FC-8AA2-9F4308FF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F0D12D-09DC-43BD-B457-4B5506438FB5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6C6FB78-A34F-4D51-B36C-FDD0927BEC44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D0B8C-71B8-4233-BD23-B7866C908A6A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A6BCE9-573C-4717-8310-EA03DDE8BF45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6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80DC-5968-4286-8386-923AA88F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673EC-46A1-4107-BBC7-B7AEB24F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EF3C3-1904-4A02-877F-AB23A874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C7AB-C600-4321-91F4-AE963B47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B713C-3880-4278-8FFD-8B8872B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DF6C3-98BD-4207-AE5B-F74B7C51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1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AB95-0B4E-4580-9CB1-29FBE176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C9CE1-CB92-41DC-9135-C816816AF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2698-7C01-4BDE-9872-166DFEC53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396DB-5F90-46EE-B60C-303871C1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0F7FE-CD56-4478-ACE0-38C07C7B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6043-CE20-49DF-ADFA-EFD6BF14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5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E98D-59CF-4D20-ABC6-11AA6184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168AB-5BB2-49C3-B66E-D7A8E5E68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220B-302A-4AB7-97D1-D16D11F0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EBD7-1BDB-496B-9F78-06D674A7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1B1F-D6E5-470E-8332-1F4D8C26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11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8450B-B14A-401D-ABBD-5F20B5B7B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B2730-22AD-47F1-A4B2-DAE53EAC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FFBE-9079-4EFA-A7F3-B0EA4358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4990-CD51-4B75-9BF1-CCF162CE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13DD-1EA2-4F70-9A8B-396706AE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53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5"/>
            <a:ext cx="12192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28926" y="454239"/>
            <a:ext cx="8857574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4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6" y="1113530"/>
            <a:ext cx="8857574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rgbClr val="5456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6430095"/>
            <a:ext cx="6115050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9153525" y="6430095"/>
            <a:ext cx="21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mtClean="0">
                <a:solidFill>
                  <a:schemeClr val="bg1"/>
                </a:solidFill>
              </a:rPr>
              <a:t>November 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4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2" y="365125"/>
            <a:ext cx="8460609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4D577-82DB-4082-9C2E-DA9E0734B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90763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6A0983-04D2-4A06-8FDF-571693B6E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8054" y="17859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5346" y="1798638"/>
            <a:ext cx="2486025" cy="16430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1D7402-8D18-46BB-87A9-9BEA1C537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0763" y="3549650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0104DC4-06FF-409B-9C22-0975A5AB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8053" y="3547218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E785EC8-AF4B-4258-A9EA-BD0A38B64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5343" y="3572585"/>
            <a:ext cx="2486025" cy="164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to go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757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478" y="975946"/>
            <a:ext cx="5531984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5500" y="1894126"/>
            <a:ext cx="553196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S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A4AB6B0-17A0-4D44-BDFE-85DD77A9A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873" y="-93564"/>
            <a:ext cx="12370230" cy="704512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0971D8E-DF64-43DE-A7CA-0CF5001F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63" y="365125"/>
            <a:ext cx="4239129" cy="1420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83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2B4281E-AECD-4C17-B4B6-E750A51085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41865" y="0"/>
            <a:ext cx="5350136" cy="547564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488E-1CA4-4BD7-A6BB-0FD304175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1925638"/>
            <a:ext cx="4238625" cy="329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668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" y="2732885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46" y="4113231"/>
            <a:ext cx="4650897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67" y="4176059"/>
            <a:ext cx="576000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43347" y="47348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43347" y="53547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67" y="4796305"/>
            <a:ext cx="564756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5767" y="5347875"/>
            <a:ext cx="576000" cy="5760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86499" y="1441937"/>
            <a:ext cx="5400676" cy="4831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4E6C"/>
              </a:buClr>
              <a:defRPr lang="en-GB" sz="1800" baseline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/>
              <a:t>Click to insert a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9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29D491A-62D9-49AD-94BF-69B7625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8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8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396575-FA36-4434-B1B8-50222F46641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B66B3CB-01B4-B94C-B8D9-E984CA25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BA0D78-4BD6-E745-ADF9-CC5C8B3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F6D3DC4-DA98-4A90-B06C-25747886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03" y="4026552"/>
            <a:ext cx="6363970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A6F066F-F052-4EAB-A1F0-8EF26506E0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203" y="5300577"/>
            <a:ext cx="6363970" cy="722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7C8439F-8968-4786-8E88-1F7A9F52FE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987" y="619186"/>
            <a:ext cx="10829006" cy="3169508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D4BDE-8DC7-42E2-8BF8-BC5F3599235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AAA9-A51F-442F-9B0A-DDCD79BDCD53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6A2D7-1B25-4905-BF6A-ACA104D824A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15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102" y="3320192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02" y="4609111"/>
            <a:ext cx="5391264" cy="106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For Discussion Only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30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2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677" r:id="rId2"/>
    <p:sldLayoutId id="2147483665" r:id="rId3"/>
    <p:sldLayoutId id="2147483667" r:id="rId4"/>
    <p:sldLayoutId id="2147483668" r:id="rId5"/>
    <p:sldLayoutId id="2147483669" r:id="rId6"/>
    <p:sldLayoutId id="2147483760" r:id="rId7"/>
    <p:sldLayoutId id="2147483671" r:id="rId8"/>
    <p:sldLayoutId id="2147483674" r:id="rId9"/>
    <p:sldLayoutId id="2147483761" r:id="rId10"/>
    <p:sldLayoutId id="2147483712" r:id="rId11"/>
    <p:sldLayoutId id="2147483679" r:id="rId12"/>
    <p:sldLayoutId id="2147483680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68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8" r:id="rId2"/>
    <p:sldLayoutId id="2147483738" r:id="rId3"/>
    <p:sldLayoutId id="2147483755" r:id="rId4"/>
    <p:sldLayoutId id="2147483749" r:id="rId5"/>
    <p:sldLayoutId id="2147483757" r:id="rId6"/>
    <p:sldLayoutId id="2147483756" r:id="rId7"/>
    <p:sldLayoutId id="2147483743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690B6-55EB-462C-A032-0E876DA7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FFB0B-AA61-4331-A8CB-83B9459B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22AF-EE67-4A1A-A407-46256CF87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ED894-5B49-4B46-AB4B-10A619CF8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Discussion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DD18C-645D-4B9F-A47E-6937D2705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3E3D-7806-4BCB-86BF-3B7B1DAF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3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1" descr="Lights and trails of vehicles circulating along a mountain road">
            <a:extLst>
              <a:ext uri="{FF2B5EF4-FFF2-40B4-BE49-F238E27FC236}">
                <a16:creationId xmlns:a16="http://schemas.microsoft.com/office/drawing/2014/main" id="{63764C8B-D886-42B9-A516-C1DFDB343F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4801" b="24801"/>
          <a:stretch>
            <a:fillRect/>
          </a:stretch>
        </p:blipFill>
        <p:spPr>
          <a:xfrm>
            <a:off x="0" y="1782662"/>
            <a:ext cx="12192000" cy="4607953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9EE777AA-B8D3-FB49-99DB-62A2C12C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36" y="475852"/>
            <a:ext cx="9213917" cy="602827"/>
          </a:xfrm>
        </p:spPr>
        <p:txBody>
          <a:bodyPr lIns="91440" tIns="45720" rIns="91440" bIns="0" anchor="b">
            <a:normAutofit/>
          </a:bodyPr>
          <a:lstStyle/>
          <a:p>
            <a:r>
              <a:rPr lang="en-GB" sz="3600"/>
              <a:t>UK approach to CAVs</a:t>
            </a:r>
            <a:endParaRPr lang="en-GB" sz="20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C36051-01A6-4BAF-B183-273E40D75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926" y="1171369"/>
            <a:ext cx="8857574" cy="602826"/>
          </a:xfrm>
        </p:spPr>
        <p:txBody>
          <a:bodyPr lIns="91440" tIns="0" rIns="91440" bIns="45720" anchor="b">
            <a:normAutofit/>
          </a:bodyPr>
          <a:lstStyle/>
          <a:p>
            <a:r>
              <a:rPr lang="en-GB"/>
              <a:t>Head of CCAV - Isobel Pastor</a:t>
            </a:r>
          </a:p>
        </p:txBody>
      </p:sp>
    </p:spTree>
    <p:extLst>
      <p:ext uri="{BB962C8B-B14F-4D97-AF65-F5344CB8AC3E}">
        <p14:creationId xmlns:p14="http://schemas.microsoft.com/office/powerpoint/2010/main" val="4183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BB1FC-D258-41F4-9423-8A75E04E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340187"/>
            <a:ext cx="11313318" cy="1016001"/>
          </a:xfrm>
        </p:spPr>
        <p:txBody>
          <a:bodyPr lIns="90000" tIns="45720" rIns="90000" bIns="45720" anchor="b">
            <a:normAutofit/>
          </a:bodyPr>
          <a:lstStyle/>
          <a:p>
            <a:r>
              <a:rPr lang="en-GB" b="1"/>
              <a:t>Centre for Connected and Autonomous Vehicles</a:t>
            </a:r>
            <a:endParaRPr lang="en-GB" b="1">
              <a:cs typeface="Calibri Light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21C5D9CA-8D7B-400E-A98A-4D69D0402143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9278999" y="1560902"/>
            <a:ext cx="561820" cy="967381"/>
          </a:xfrm>
          <a:custGeom>
            <a:avLst/>
            <a:gdLst>
              <a:gd name="T0" fmla="*/ 2951750 w 2990710"/>
              <a:gd name="T1" fmla="*/ 2632617 h 5150010"/>
              <a:gd name="T2" fmla="*/ 2951749 w 2990710"/>
              <a:gd name="T3" fmla="*/ 2632617 h 5150010"/>
              <a:gd name="T4" fmla="*/ 2951749 w 2990710"/>
              <a:gd name="T5" fmla="*/ 2632618 h 5150010"/>
              <a:gd name="T6" fmla="*/ 2951750 w 2990710"/>
              <a:gd name="T7" fmla="*/ 2632617 h 5150010"/>
              <a:gd name="T8" fmla="*/ 1592624 w 2990710"/>
              <a:gd name="T9" fmla="*/ 939626 h 5150010"/>
              <a:gd name="T10" fmla="*/ 1353791 w 2990710"/>
              <a:gd name="T11" fmla="*/ 1012681 h 5150010"/>
              <a:gd name="T12" fmla="*/ 1275221 w 2990710"/>
              <a:gd name="T13" fmla="*/ 1070372 h 5150010"/>
              <a:gd name="T14" fmla="*/ 564339 w 2990710"/>
              <a:gd name="T15" fmla="*/ 1588364 h 5150010"/>
              <a:gd name="T16" fmla="*/ 498669 w 2990710"/>
              <a:gd name="T17" fmla="*/ 1650714 h 5150010"/>
              <a:gd name="T18" fmla="*/ 466542 w 2990710"/>
              <a:gd name="T19" fmla="*/ 1717447 h 5150010"/>
              <a:gd name="T20" fmla="*/ 249867 w 2990710"/>
              <a:gd name="T21" fmla="*/ 2568028 h 5150010"/>
              <a:gd name="T22" fmla="*/ 384642 w 2990710"/>
              <a:gd name="T23" fmla="*/ 2794776 h 5150010"/>
              <a:gd name="T24" fmla="*/ 384641 w 2990710"/>
              <a:gd name="T25" fmla="*/ 2794776 h 5150010"/>
              <a:gd name="T26" fmla="*/ 611497 w 2990710"/>
              <a:gd name="T27" fmla="*/ 2660061 h 5150010"/>
              <a:gd name="T28" fmla="*/ 813087 w 2990710"/>
              <a:gd name="T29" fmla="*/ 1868694 h 5150010"/>
              <a:gd name="T30" fmla="*/ 1070751 w 2990710"/>
              <a:gd name="T31" fmla="*/ 1680945 h 5150010"/>
              <a:gd name="T32" fmla="*/ 868698 w 2990710"/>
              <a:gd name="T33" fmla="*/ 2564578 h 5150010"/>
              <a:gd name="T34" fmla="*/ 617304 w 2990710"/>
              <a:gd name="T35" fmla="*/ 3679402 h 5150010"/>
              <a:gd name="T36" fmla="*/ 44649 w 2990710"/>
              <a:gd name="T37" fmla="*/ 4664286 h 5150010"/>
              <a:gd name="T38" fmla="*/ 158226 w 2990710"/>
              <a:gd name="T39" fmla="*/ 5104420 h 5150010"/>
              <a:gd name="T40" fmla="*/ 158225 w 2990710"/>
              <a:gd name="T41" fmla="*/ 5104420 h 5150010"/>
              <a:gd name="T42" fmla="*/ 598569 w 2990710"/>
              <a:gd name="T43" fmla="*/ 4990897 h 5150010"/>
              <a:gd name="T44" fmla="*/ 1179479 w 2990710"/>
              <a:gd name="T45" fmla="*/ 4006613 h 5150010"/>
              <a:gd name="T46" fmla="*/ 1206777 w 2990710"/>
              <a:gd name="T47" fmla="*/ 3947500 h 5150010"/>
              <a:gd name="T48" fmla="*/ 1244680 w 2990710"/>
              <a:gd name="T49" fmla="*/ 3820740 h 5150010"/>
              <a:gd name="T50" fmla="*/ 1385111 w 2990710"/>
              <a:gd name="T51" fmla="*/ 3198011 h 5150010"/>
              <a:gd name="T52" fmla="*/ 1906061 w 2990710"/>
              <a:gd name="T53" fmla="*/ 3823494 h 5150010"/>
              <a:gd name="T54" fmla="*/ 2109569 w 2990710"/>
              <a:gd name="T55" fmla="*/ 4881088 h 5150010"/>
              <a:gd name="T56" fmla="*/ 2486070 w 2990710"/>
              <a:gd name="T57" fmla="*/ 5136007 h 5150010"/>
              <a:gd name="T58" fmla="*/ 2486069 w 2990710"/>
              <a:gd name="T59" fmla="*/ 5136007 h 5150010"/>
              <a:gd name="T60" fmla="*/ 2741108 w 2990710"/>
              <a:gd name="T61" fmla="*/ 4759680 h 5150010"/>
              <a:gd name="T62" fmla="*/ 2525469 w 2990710"/>
              <a:gd name="T63" fmla="*/ 3639021 h 5150010"/>
              <a:gd name="T64" fmla="*/ 2477016 w 2990710"/>
              <a:gd name="T65" fmla="*/ 3520938 h 5150010"/>
              <a:gd name="T66" fmla="*/ 2415903 w 2990710"/>
              <a:gd name="T67" fmla="*/ 3430923 h 5150010"/>
              <a:gd name="T68" fmla="*/ 1754702 w 2990710"/>
              <a:gd name="T69" fmla="*/ 2637046 h 5150010"/>
              <a:gd name="T70" fmla="*/ 1918201 w 2990710"/>
              <a:gd name="T71" fmla="*/ 1920380 h 5150010"/>
              <a:gd name="T72" fmla="*/ 2011997 w 2990710"/>
              <a:gd name="T73" fmla="*/ 2112606 h 5150010"/>
              <a:gd name="T74" fmla="*/ 2050298 w 2990710"/>
              <a:gd name="T75" fmla="*/ 2165283 h 5150010"/>
              <a:gd name="T76" fmla="*/ 2078955 w 2990710"/>
              <a:gd name="T77" fmla="*/ 2184717 h 5150010"/>
              <a:gd name="T78" fmla="*/ 2080127 w 2990710"/>
              <a:gd name="T79" fmla="*/ 2186091 h 5150010"/>
              <a:gd name="T80" fmla="*/ 2689782 w 2990710"/>
              <a:gd name="T81" fmla="*/ 2664217 h 5150010"/>
              <a:gd name="T82" fmla="*/ 2895385 w 2990710"/>
              <a:gd name="T83" fmla="*/ 2680684 h 5150010"/>
              <a:gd name="T84" fmla="*/ 2951749 w 2990710"/>
              <a:gd name="T85" fmla="*/ 2632617 h 5150010"/>
              <a:gd name="T86" fmla="*/ 2985049 w 2990710"/>
              <a:gd name="T87" fmla="*/ 2566459 h 5150010"/>
              <a:gd name="T88" fmla="*/ 2920137 w 2990710"/>
              <a:gd name="T89" fmla="*/ 2370770 h 5150010"/>
              <a:gd name="T90" fmla="*/ 2325660 w 2990710"/>
              <a:gd name="T91" fmla="*/ 1904547 h 5150010"/>
              <a:gd name="T92" fmla="*/ 1986212 w 2990710"/>
              <a:gd name="T93" fmla="*/ 1200879 h 5150010"/>
              <a:gd name="T94" fmla="*/ 1592624 w 2990710"/>
              <a:gd name="T95" fmla="*/ 939626 h 5150010"/>
              <a:gd name="T96" fmla="*/ 1720454 w 2990710"/>
              <a:gd name="T97" fmla="*/ 0 h 5150010"/>
              <a:gd name="T98" fmla="*/ 1292497 w 2990710"/>
              <a:gd name="T99" fmla="*/ 427754 h 5150010"/>
              <a:gd name="T100" fmla="*/ 1720454 w 2990710"/>
              <a:gd name="T101" fmla="*/ 855502 h 5150010"/>
              <a:gd name="T102" fmla="*/ 2148406 w 2990710"/>
              <a:gd name="T103" fmla="*/ 427754 h 5150010"/>
              <a:gd name="T104" fmla="*/ 1720454 w 2990710"/>
              <a:gd name="T105" fmla="*/ 0 h 51500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90710" h="5150010">
                <a:moveTo>
                  <a:pt x="2950922" y="2633109"/>
                </a:moveTo>
                <a:lnTo>
                  <a:pt x="2950921" y="2633109"/>
                </a:lnTo>
                <a:lnTo>
                  <a:pt x="2950921" y="2633110"/>
                </a:lnTo>
                <a:lnTo>
                  <a:pt x="2950922" y="2633109"/>
                </a:lnTo>
                <a:close/>
                <a:moveTo>
                  <a:pt x="1592174" y="939800"/>
                </a:moveTo>
                <a:cubicBezTo>
                  <a:pt x="1503732" y="939800"/>
                  <a:pt x="1421569" y="966736"/>
                  <a:pt x="1353413" y="1012867"/>
                </a:cubicBezTo>
                <a:lnTo>
                  <a:pt x="1274861" y="1070570"/>
                </a:lnTo>
                <a:lnTo>
                  <a:pt x="564183" y="1588658"/>
                </a:lnTo>
                <a:lnTo>
                  <a:pt x="498531" y="1651020"/>
                </a:lnTo>
                <a:cubicBezTo>
                  <a:pt x="483877" y="1670317"/>
                  <a:pt x="472765" y="1692806"/>
                  <a:pt x="466410" y="1717765"/>
                </a:cubicBezTo>
                <a:lnTo>
                  <a:pt x="249795" y="2568508"/>
                </a:lnTo>
                <a:cubicBezTo>
                  <a:pt x="224376" y="2668341"/>
                  <a:pt x="284700" y="2769879"/>
                  <a:pt x="384534" y="2795298"/>
                </a:cubicBezTo>
                <a:lnTo>
                  <a:pt x="384533" y="2795298"/>
                </a:lnTo>
                <a:cubicBezTo>
                  <a:pt x="484366" y="2820718"/>
                  <a:pt x="585904" y="2760393"/>
                  <a:pt x="611323" y="2660559"/>
                </a:cubicBezTo>
                <a:lnTo>
                  <a:pt x="812859" y="1869042"/>
                </a:lnTo>
                <a:lnTo>
                  <a:pt x="1070451" y="1681257"/>
                </a:lnTo>
                <a:lnTo>
                  <a:pt x="868452" y="2565058"/>
                </a:lnTo>
                <a:lnTo>
                  <a:pt x="617130" y="3680086"/>
                </a:lnTo>
                <a:lnTo>
                  <a:pt x="44637" y="4665156"/>
                </a:lnTo>
                <a:cubicBezTo>
                  <a:pt x="-45571" y="4818074"/>
                  <a:pt x="5266" y="5015167"/>
                  <a:pt x="158184" y="5105374"/>
                </a:cubicBezTo>
                <a:lnTo>
                  <a:pt x="158183" y="5105374"/>
                </a:lnTo>
                <a:cubicBezTo>
                  <a:pt x="311100" y="5195581"/>
                  <a:pt x="508193" y="5144744"/>
                  <a:pt x="598401" y="4991827"/>
                </a:cubicBezTo>
                <a:lnTo>
                  <a:pt x="1179149" y="4007358"/>
                </a:lnTo>
                <a:cubicBezTo>
                  <a:pt x="1190425" y="3988243"/>
                  <a:pt x="1199497" y="3968439"/>
                  <a:pt x="1206441" y="3948238"/>
                </a:cubicBezTo>
                <a:lnTo>
                  <a:pt x="1244332" y="3821454"/>
                </a:lnTo>
                <a:lnTo>
                  <a:pt x="1384721" y="3198605"/>
                </a:lnTo>
                <a:lnTo>
                  <a:pt x="1905527" y="3824208"/>
                </a:lnTo>
                <a:lnTo>
                  <a:pt x="2108975" y="4882000"/>
                </a:lnTo>
                <a:cubicBezTo>
                  <a:pt x="2142508" y="5056347"/>
                  <a:pt x="2311028" y="5170500"/>
                  <a:pt x="2485374" y="5136967"/>
                </a:cubicBezTo>
                <a:lnTo>
                  <a:pt x="2485373" y="5136967"/>
                </a:lnTo>
                <a:cubicBezTo>
                  <a:pt x="2659720" y="5103434"/>
                  <a:pt x="2773873" y="4934914"/>
                  <a:pt x="2740340" y="4760568"/>
                </a:cubicBezTo>
                <a:lnTo>
                  <a:pt x="2524761" y="3639699"/>
                </a:lnTo>
                <a:cubicBezTo>
                  <a:pt x="2516378" y="3596112"/>
                  <a:pt x="2499558" y="3556288"/>
                  <a:pt x="2476320" y="3521592"/>
                </a:cubicBezTo>
                <a:lnTo>
                  <a:pt x="2415225" y="3431565"/>
                </a:lnTo>
                <a:lnTo>
                  <a:pt x="1754210" y="2637538"/>
                </a:lnTo>
                <a:lnTo>
                  <a:pt x="1917661" y="1920740"/>
                </a:lnTo>
                <a:lnTo>
                  <a:pt x="2011433" y="2113002"/>
                </a:lnTo>
                <a:cubicBezTo>
                  <a:pt x="2021312" y="2133257"/>
                  <a:pt x="2034374" y="2150921"/>
                  <a:pt x="2049722" y="2165685"/>
                </a:cubicBezTo>
                <a:lnTo>
                  <a:pt x="2078373" y="2185125"/>
                </a:lnTo>
                <a:lnTo>
                  <a:pt x="2079545" y="2186499"/>
                </a:lnTo>
                <a:lnTo>
                  <a:pt x="2689026" y="2664715"/>
                </a:lnTo>
                <a:cubicBezTo>
                  <a:pt x="2749813" y="2712410"/>
                  <a:pt x="2830965" y="2716374"/>
                  <a:pt x="2894570" y="2681182"/>
                </a:cubicBezTo>
                <a:lnTo>
                  <a:pt x="2950921" y="2633109"/>
                </a:lnTo>
                <a:lnTo>
                  <a:pt x="2984209" y="2566939"/>
                </a:lnTo>
                <a:cubicBezTo>
                  <a:pt x="3003258" y="2496788"/>
                  <a:pt x="2980102" y="2418909"/>
                  <a:pt x="2919315" y="2371214"/>
                </a:cubicBezTo>
                <a:lnTo>
                  <a:pt x="2325006" y="1904901"/>
                </a:lnTo>
                <a:lnTo>
                  <a:pt x="1985654" y="1201101"/>
                </a:lnTo>
                <a:cubicBezTo>
                  <a:pt x="1920826" y="1047545"/>
                  <a:pt x="1769059" y="939800"/>
                  <a:pt x="1592174" y="939800"/>
                </a:cubicBezTo>
                <a:close/>
                <a:moveTo>
                  <a:pt x="1719968" y="0"/>
                </a:moveTo>
                <a:cubicBezTo>
                  <a:pt x="1483683" y="0"/>
                  <a:pt x="1292136" y="191547"/>
                  <a:pt x="1292136" y="427832"/>
                </a:cubicBezTo>
                <a:cubicBezTo>
                  <a:pt x="1292136" y="664117"/>
                  <a:pt x="1483683" y="855664"/>
                  <a:pt x="1719968" y="855664"/>
                </a:cubicBezTo>
                <a:cubicBezTo>
                  <a:pt x="1956253" y="855664"/>
                  <a:pt x="2147800" y="664117"/>
                  <a:pt x="2147800" y="427832"/>
                </a:cubicBezTo>
                <a:cubicBezTo>
                  <a:pt x="2147800" y="191547"/>
                  <a:pt x="1956253" y="0"/>
                  <a:pt x="1719968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0F564DD-0A5E-4F35-B04F-0BD384E22CA1}"/>
              </a:ext>
            </a:extLst>
          </p:cNvPr>
          <p:cNvSpPr>
            <a:spLocks noChangeAspect="1"/>
          </p:cNvSpPr>
          <p:nvPr/>
        </p:nvSpPr>
        <p:spPr bwMode="auto">
          <a:xfrm>
            <a:off x="10797300" y="5040940"/>
            <a:ext cx="960782" cy="816790"/>
          </a:xfrm>
          <a:custGeom>
            <a:avLst/>
            <a:gdLst>
              <a:gd name="T0" fmla="*/ 3501085 w 6048375"/>
              <a:gd name="T1" fmla="*/ 3773462 h 5141912"/>
              <a:gd name="T2" fmla="*/ 4158972 w 6048375"/>
              <a:gd name="T3" fmla="*/ 2958512 h 5141912"/>
              <a:gd name="T4" fmla="*/ 3683334 w 6048375"/>
              <a:gd name="T5" fmla="*/ 3773462 h 5141912"/>
              <a:gd name="T6" fmla="*/ 1272381 w 6048375"/>
              <a:gd name="T7" fmla="*/ 2778125 h 5141912"/>
              <a:gd name="T8" fmla="*/ 2363787 w 6048375"/>
              <a:gd name="T9" fmla="*/ 3869531 h 5141912"/>
              <a:gd name="T10" fmla="*/ 1398400 w 6048375"/>
              <a:gd name="T11" fmla="*/ 3902987 h 5141912"/>
              <a:gd name="T12" fmla="*/ 1616026 w 6048375"/>
              <a:gd name="T13" fmla="*/ 2834181 h 5141912"/>
              <a:gd name="T14" fmla="*/ 4769645 w 6048375"/>
              <a:gd name="T15" fmla="*/ 2771775 h 5141912"/>
              <a:gd name="T16" fmla="*/ 4910317 w 6048375"/>
              <a:gd name="T17" fmla="*/ 3821140 h 5141912"/>
              <a:gd name="T18" fmla="*/ 4858893 w 6048375"/>
              <a:gd name="T19" fmla="*/ 3964820 h 5141912"/>
              <a:gd name="T20" fmla="*/ 4830111 w 6048375"/>
              <a:gd name="T21" fmla="*/ 3970631 h 5141912"/>
              <a:gd name="T22" fmla="*/ 3683874 w 6048375"/>
              <a:gd name="T23" fmla="*/ 3974771 h 5141912"/>
              <a:gd name="T24" fmla="*/ 4769645 w 6048375"/>
              <a:gd name="T25" fmla="*/ 2771775 h 5141912"/>
              <a:gd name="T26" fmla="*/ 3951318 w 6048375"/>
              <a:gd name="T27" fmla="*/ 2881673 h 5141912"/>
              <a:gd name="T28" fmla="*/ 4028763 w 6048375"/>
              <a:gd name="T29" fmla="*/ 2742052 h 5141912"/>
              <a:gd name="T30" fmla="*/ 3280597 w 6048375"/>
              <a:gd name="T31" fmla="*/ 3038983 h 5141912"/>
              <a:gd name="T32" fmla="*/ 3849470 w 6048375"/>
              <a:gd name="T33" fmla="*/ 2653694 h 5141912"/>
              <a:gd name="T34" fmla="*/ 2701925 w 6048375"/>
              <a:gd name="T35" fmla="*/ 3601284 h 5141912"/>
              <a:gd name="T36" fmla="*/ 2131916 w 6048375"/>
              <a:gd name="T37" fmla="*/ 2653694 h 5141912"/>
              <a:gd name="T38" fmla="*/ 1884734 w 6048375"/>
              <a:gd name="T39" fmla="*/ 2743261 h 5141912"/>
              <a:gd name="T40" fmla="*/ 1920602 w 6048375"/>
              <a:gd name="T41" fmla="*/ 2653694 h 5141912"/>
              <a:gd name="T42" fmla="*/ 3255039 w 6048375"/>
              <a:gd name="T43" fmla="*/ 801135 h 5141912"/>
              <a:gd name="T44" fmla="*/ 4330220 w 6048375"/>
              <a:gd name="T45" fmla="*/ 1851391 h 5141912"/>
              <a:gd name="T46" fmla="*/ 4079835 w 6048375"/>
              <a:gd name="T47" fmla="*/ 2455083 h 5141912"/>
              <a:gd name="T48" fmla="*/ 4129827 w 6048375"/>
              <a:gd name="T49" fmla="*/ 2523644 h 5141912"/>
              <a:gd name="T50" fmla="*/ 4772026 w 6048375"/>
              <a:gd name="T51" fmla="*/ 2582862 h 5141912"/>
              <a:gd name="T52" fmla="*/ 3502266 w 6048375"/>
              <a:gd name="T53" fmla="*/ 3989711 h 5141912"/>
              <a:gd name="T54" fmla="*/ 3271838 w 6048375"/>
              <a:gd name="T55" fmla="*/ 4187029 h 5141912"/>
              <a:gd name="T56" fmla="*/ 2929453 w 6048375"/>
              <a:gd name="T57" fmla="*/ 4466196 h 5141912"/>
              <a:gd name="T58" fmla="*/ 2539295 w 6048375"/>
              <a:gd name="T59" fmla="*/ 3682218 h 5141912"/>
              <a:gd name="T60" fmla="*/ 1276350 w 6048375"/>
              <a:gd name="T61" fmla="*/ 5141912 h 5141912"/>
              <a:gd name="T62" fmla="*/ 1655897 w 6048375"/>
              <a:gd name="T63" fmla="*/ 2646594 h 5141912"/>
              <a:gd name="T64" fmla="*/ 1475966 w 6048375"/>
              <a:gd name="T65" fmla="*/ 2220184 h 5141912"/>
              <a:gd name="T66" fmla="*/ 2011140 w 6048375"/>
              <a:gd name="T67" fmla="*/ 2021000 h 5141912"/>
              <a:gd name="T68" fmla="*/ 2058398 w 6048375"/>
              <a:gd name="T69" fmla="*/ 2028806 h 5141912"/>
              <a:gd name="T70" fmla="*/ 2090451 w 6048375"/>
              <a:gd name="T71" fmla="*/ 2050183 h 5141912"/>
              <a:gd name="T72" fmla="*/ 2815657 w 6048375"/>
              <a:gd name="T73" fmla="*/ 2454510 h 5141912"/>
              <a:gd name="T74" fmla="*/ 2895002 w 6048375"/>
              <a:gd name="T75" fmla="*/ 2391713 h 5141912"/>
              <a:gd name="T76" fmla="*/ 2491673 w 6048375"/>
              <a:gd name="T77" fmla="*/ 1810075 h 5141912"/>
              <a:gd name="T78" fmla="*/ 2399655 w 6048375"/>
              <a:gd name="T79" fmla="*/ 1886267 h 5141912"/>
              <a:gd name="T80" fmla="*/ 2350926 w 6048375"/>
              <a:gd name="T81" fmla="*/ 1896105 h 5141912"/>
              <a:gd name="T82" fmla="*/ 1412873 w 6048375"/>
              <a:gd name="T83" fmla="*/ 1722439 h 5141912"/>
              <a:gd name="T84" fmla="*/ 2587322 w 6048375"/>
              <a:gd name="T85" fmla="*/ 923176 h 5141912"/>
              <a:gd name="T86" fmla="*/ 2616898 w 6048375"/>
              <a:gd name="T87" fmla="*/ 871216 h 5141912"/>
              <a:gd name="T88" fmla="*/ 2949676 w 6048375"/>
              <a:gd name="T89" fmla="*/ 688062 h 5141912"/>
              <a:gd name="T90" fmla="*/ 2376487 w 6048375"/>
              <a:gd name="T91" fmla="*/ 850900 h 51419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48375"/>
              <a:gd name="T139" fmla="*/ 0 h 5141912"/>
              <a:gd name="T140" fmla="*/ 6048375 w 6048375"/>
              <a:gd name="T141" fmla="*/ 5141912 h 514191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48375" h="5141912">
                <a:moveTo>
                  <a:pt x="3528451" y="3573777"/>
                </a:moveTo>
                <a:lnTo>
                  <a:pt x="3408333" y="3773462"/>
                </a:lnTo>
                <a:lnTo>
                  <a:pt x="3501085" y="3773462"/>
                </a:lnTo>
                <a:lnTo>
                  <a:pt x="3505931" y="3696651"/>
                </a:lnTo>
                <a:lnTo>
                  <a:pt x="3528451" y="3573777"/>
                </a:lnTo>
                <a:close/>
                <a:moveTo>
                  <a:pt x="4158972" y="2958512"/>
                </a:moveTo>
                <a:lnTo>
                  <a:pt x="4075409" y="3020999"/>
                </a:lnTo>
                <a:cubicBezTo>
                  <a:pt x="3863168" y="3196157"/>
                  <a:pt x="3718266" y="3449994"/>
                  <a:pt x="3685356" y="3737858"/>
                </a:cubicBezTo>
                <a:lnTo>
                  <a:pt x="3683334" y="3773462"/>
                </a:lnTo>
                <a:lnTo>
                  <a:pt x="4649193" y="3773462"/>
                </a:lnTo>
                <a:lnTo>
                  <a:pt x="4158972" y="2958512"/>
                </a:lnTo>
                <a:close/>
                <a:moveTo>
                  <a:pt x="1272381" y="2778125"/>
                </a:moveTo>
                <a:cubicBezTo>
                  <a:pt x="669614" y="2778125"/>
                  <a:pt x="180974" y="3266764"/>
                  <a:pt x="180974" y="3869531"/>
                </a:cubicBezTo>
                <a:cubicBezTo>
                  <a:pt x="180974" y="4472298"/>
                  <a:pt x="669614" y="4960937"/>
                  <a:pt x="1272381" y="4960937"/>
                </a:cubicBezTo>
                <a:cubicBezTo>
                  <a:pt x="1875148" y="4960937"/>
                  <a:pt x="2363787" y="4472298"/>
                  <a:pt x="2363787" y="3869531"/>
                </a:cubicBezTo>
                <a:cubicBezTo>
                  <a:pt x="2363787" y="3492802"/>
                  <a:pt x="2172912" y="3160654"/>
                  <a:pt x="1882596" y="2964520"/>
                </a:cubicBezTo>
                <a:lnTo>
                  <a:pt x="1802876" y="2916089"/>
                </a:lnTo>
                <a:lnTo>
                  <a:pt x="1398400" y="3902987"/>
                </a:lnTo>
                <a:cubicBezTo>
                  <a:pt x="1377042" y="3955100"/>
                  <a:pt x="1317481" y="3980032"/>
                  <a:pt x="1265368" y="3958674"/>
                </a:cubicBezTo>
                <a:cubicBezTo>
                  <a:pt x="1213255" y="3937315"/>
                  <a:pt x="1188323" y="3877754"/>
                  <a:pt x="1209681" y="3825641"/>
                </a:cubicBezTo>
                <a:lnTo>
                  <a:pt x="1616026" y="2834181"/>
                </a:lnTo>
                <a:lnTo>
                  <a:pt x="1596931" y="2827193"/>
                </a:lnTo>
                <a:cubicBezTo>
                  <a:pt x="1494406" y="2795304"/>
                  <a:pt x="1385399" y="2778125"/>
                  <a:pt x="1272381" y="2778125"/>
                </a:cubicBezTo>
                <a:close/>
                <a:moveTo>
                  <a:pt x="4769645" y="2771775"/>
                </a:moveTo>
                <a:cubicBezTo>
                  <a:pt x="4618953" y="2771775"/>
                  <a:pt x="4475394" y="2802315"/>
                  <a:pt x="4344820" y="2857543"/>
                </a:cubicBezTo>
                <a:lnTo>
                  <a:pt x="4333856" y="2862825"/>
                </a:lnTo>
                <a:lnTo>
                  <a:pt x="4910317" y="3821140"/>
                </a:lnTo>
                <a:cubicBezTo>
                  <a:pt x="4938669" y="3868273"/>
                  <a:pt x="4923444" y="3929466"/>
                  <a:pt x="4876311" y="3957818"/>
                </a:cubicBezTo>
                <a:lnTo>
                  <a:pt x="4861393" y="3963134"/>
                </a:lnTo>
                <a:lnTo>
                  <a:pt x="4858893" y="3964820"/>
                </a:lnTo>
                <a:lnTo>
                  <a:pt x="4853748" y="3965859"/>
                </a:lnTo>
                <a:lnTo>
                  <a:pt x="4839058" y="3971093"/>
                </a:lnTo>
                <a:lnTo>
                  <a:pt x="4830111" y="3970631"/>
                </a:lnTo>
                <a:lnTo>
                  <a:pt x="4820127" y="3972646"/>
                </a:lnTo>
                <a:lnTo>
                  <a:pt x="3683767" y="3972646"/>
                </a:lnTo>
                <a:lnTo>
                  <a:pt x="3683874" y="3974771"/>
                </a:lnTo>
                <a:cubicBezTo>
                  <a:pt x="3739765" y="4525118"/>
                  <a:pt x="4204551" y="4954587"/>
                  <a:pt x="4769645" y="4954587"/>
                </a:cubicBezTo>
                <a:cubicBezTo>
                  <a:pt x="5372411" y="4954587"/>
                  <a:pt x="5861050" y="4465947"/>
                  <a:pt x="5861050" y="3863181"/>
                </a:cubicBezTo>
                <a:cubicBezTo>
                  <a:pt x="5861050" y="3260414"/>
                  <a:pt x="5372411" y="2771775"/>
                  <a:pt x="4769645" y="2771775"/>
                </a:cubicBezTo>
                <a:close/>
                <a:moveTo>
                  <a:pt x="4028763" y="2742052"/>
                </a:moveTo>
                <a:lnTo>
                  <a:pt x="3936395" y="2895606"/>
                </a:lnTo>
                <a:lnTo>
                  <a:pt x="3951318" y="2881673"/>
                </a:lnTo>
                <a:cubicBezTo>
                  <a:pt x="3985529" y="2852920"/>
                  <a:pt x="4021272" y="2825930"/>
                  <a:pt x="4058406" y="2800843"/>
                </a:cubicBezTo>
                <a:lnTo>
                  <a:pt x="4062597" y="2798297"/>
                </a:lnTo>
                <a:lnTo>
                  <a:pt x="4028763" y="2742052"/>
                </a:lnTo>
                <a:close/>
                <a:moveTo>
                  <a:pt x="3812366" y="2653694"/>
                </a:moveTo>
                <a:lnTo>
                  <a:pt x="3346445" y="2999668"/>
                </a:lnTo>
                <a:cubicBezTo>
                  <a:pt x="3325460" y="3015251"/>
                  <a:pt x="3303392" y="3028338"/>
                  <a:pt x="3280597" y="3038983"/>
                </a:cubicBezTo>
                <a:lnTo>
                  <a:pt x="3271838" y="3042059"/>
                </a:lnTo>
                <a:lnTo>
                  <a:pt x="3271838" y="3613956"/>
                </a:lnTo>
                <a:lnTo>
                  <a:pt x="3849470" y="2653694"/>
                </a:lnTo>
                <a:lnTo>
                  <a:pt x="3812366" y="2653694"/>
                </a:lnTo>
                <a:close/>
                <a:moveTo>
                  <a:pt x="2131916" y="2653694"/>
                </a:moveTo>
                <a:lnTo>
                  <a:pt x="2701925" y="3601284"/>
                </a:lnTo>
                <a:lnTo>
                  <a:pt x="2701924" y="2680494"/>
                </a:lnTo>
                <a:lnTo>
                  <a:pt x="2705300" y="2653694"/>
                </a:lnTo>
                <a:lnTo>
                  <a:pt x="2131916" y="2653694"/>
                </a:lnTo>
                <a:close/>
                <a:moveTo>
                  <a:pt x="1910417" y="2653694"/>
                </a:moveTo>
                <a:lnTo>
                  <a:pt x="1875526" y="2738825"/>
                </a:lnTo>
                <a:lnTo>
                  <a:pt x="1884734" y="2743261"/>
                </a:lnTo>
                <a:cubicBezTo>
                  <a:pt x="1934467" y="2770278"/>
                  <a:pt x="1982205" y="2800504"/>
                  <a:pt x="2027668" y="2833662"/>
                </a:cubicBezTo>
                <a:lnTo>
                  <a:pt x="2030063" y="2835663"/>
                </a:lnTo>
                <a:lnTo>
                  <a:pt x="1920602" y="2653694"/>
                </a:lnTo>
                <a:lnTo>
                  <a:pt x="1910417" y="2653694"/>
                </a:lnTo>
                <a:close/>
                <a:moveTo>
                  <a:pt x="2949676" y="688062"/>
                </a:moveTo>
                <a:cubicBezTo>
                  <a:pt x="3058479" y="683919"/>
                  <a:pt x="3168863" y="721283"/>
                  <a:pt x="3255039" y="801135"/>
                </a:cubicBezTo>
                <a:lnTo>
                  <a:pt x="4227344" y="1702101"/>
                </a:lnTo>
                <a:cubicBezTo>
                  <a:pt x="4270432" y="1742028"/>
                  <a:pt x="4303389" y="1788797"/>
                  <a:pt x="4326091" y="1839184"/>
                </a:cubicBezTo>
                <a:lnTo>
                  <a:pt x="4330220" y="1851391"/>
                </a:lnTo>
                <a:lnTo>
                  <a:pt x="4347271" y="1879948"/>
                </a:lnTo>
                <a:cubicBezTo>
                  <a:pt x="4421783" y="2039513"/>
                  <a:pt x="4376596" y="2234720"/>
                  <a:pt x="4229700" y="2343799"/>
                </a:cubicBezTo>
                <a:lnTo>
                  <a:pt x="4079835" y="2455083"/>
                </a:lnTo>
                <a:lnTo>
                  <a:pt x="4084223" y="2456647"/>
                </a:lnTo>
                <a:cubicBezTo>
                  <a:pt x="4107789" y="2470823"/>
                  <a:pt x="4123379" y="2493209"/>
                  <a:pt x="4129532" y="2517943"/>
                </a:cubicBezTo>
                <a:lnTo>
                  <a:pt x="4129827" y="2523644"/>
                </a:lnTo>
                <a:lnTo>
                  <a:pt x="4236889" y="2701625"/>
                </a:lnTo>
                <a:lnTo>
                  <a:pt x="4275213" y="2683164"/>
                </a:lnTo>
                <a:cubicBezTo>
                  <a:pt x="4427913" y="2618577"/>
                  <a:pt x="4595798" y="2582862"/>
                  <a:pt x="4772026" y="2582862"/>
                </a:cubicBezTo>
                <a:cubicBezTo>
                  <a:pt x="5476934" y="2582862"/>
                  <a:pt x="6048375" y="3154303"/>
                  <a:pt x="6048375" y="3859212"/>
                </a:cubicBezTo>
                <a:cubicBezTo>
                  <a:pt x="6048375" y="4564121"/>
                  <a:pt x="5476934" y="5135562"/>
                  <a:pt x="4772026" y="5135562"/>
                </a:cubicBezTo>
                <a:cubicBezTo>
                  <a:pt x="4111174" y="5135562"/>
                  <a:pt x="3567628" y="4633319"/>
                  <a:pt x="3502266" y="3989711"/>
                </a:cubicBezTo>
                <a:lnTo>
                  <a:pt x="3501404" y="3972646"/>
                </a:lnTo>
                <a:lnTo>
                  <a:pt x="3271838" y="3972646"/>
                </a:lnTo>
                <a:lnTo>
                  <a:pt x="3271838" y="4187029"/>
                </a:lnTo>
                <a:cubicBezTo>
                  <a:pt x="3271838" y="4324734"/>
                  <a:pt x="3174159" y="4439625"/>
                  <a:pt x="3044309" y="4466196"/>
                </a:cubicBezTo>
                <a:lnTo>
                  <a:pt x="2986881" y="4471986"/>
                </a:lnTo>
                <a:lnTo>
                  <a:pt x="2929453" y="4466196"/>
                </a:lnTo>
                <a:cubicBezTo>
                  <a:pt x="2799603" y="4439625"/>
                  <a:pt x="2701925" y="4324734"/>
                  <a:pt x="2701925" y="4187029"/>
                </a:cubicBezTo>
                <a:lnTo>
                  <a:pt x="2701925" y="3952576"/>
                </a:lnTo>
                <a:lnTo>
                  <a:pt x="2539295" y="3682218"/>
                </a:lnTo>
                <a:lnTo>
                  <a:pt x="2540316" y="3687063"/>
                </a:lnTo>
                <a:cubicBezTo>
                  <a:pt x="2548479" y="3745391"/>
                  <a:pt x="2552699" y="3804984"/>
                  <a:pt x="2552699" y="3865562"/>
                </a:cubicBezTo>
                <a:cubicBezTo>
                  <a:pt x="2552699" y="4570471"/>
                  <a:pt x="1981258" y="5141912"/>
                  <a:pt x="1276350" y="5141912"/>
                </a:cubicBezTo>
                <a:cubicBezTo>
                  <a:pt x="571441" y="5141912"/>
                  <a:pt x="0" y="4570471"/>
                  <a:pt x="0" y="3865562"/>
                </a:cubicBezTo>
                <a:cubicBezTo>
                  <a:pt x="0" y="3160653"/>
                  <a:pt x="571441" y="2589212"/>
                  <a:pt x="1276350" y="2589212"/>
                </a:cubicBezTo>
                <a:cubicBezTo>
                  <a:pt x="1408520" y="2589212"/>
                  <a:pt x="1535998" y="2609302"/>
                  <a:pt x="1655897" y="2646594"/>
                </a:cubicBezTo>
                <a:lnTo>
                  <a:pt x="1688080" y="2658373"/>
                </a:lnTo>
                <a:lnTo>
                  <a:pt x="1867670" y="2220184"/>
                </a:lnTo>
                <a:lnTo>
                  <a:pt x="1475966" y="2220184"/>
                </a:lnTo>
                <a:cubicBezTo>
                  <a:pt x="1420963" y="2220184"/>
                  <a:pt x="1376374" y="2175595"/>
                  <a:pt x="1376374" y="2120592"/>
                </a:cubicBezTo>
                <a:cubicBezTo>
                  <a:pt x="1376374" y="2065589"/>
                  <a:pt x="1420963" y="2021000"/>
                  <a:pt x="1475966" y="2021000"/>
                </a:cubicBezTo>
                <a:lnTo>
                  <a:pt x="2011140" y="2021000"/>
                </a:lnTo>
                <a:lnTo>
                  <a:pt x="2016994" y="2020077"/>
                </a:lnTo>
                <a:cubicBezTo>
                  <a:pt x="2030240" y="2019929"/>
                  <a:pt x="2043733" y="2022375"/>
                  <a:pt x="2056762" y="2027715"/>
                </a:cubicBezTo>
                <a:lnTo>
                  <a:pt x="2058398" y="2028806"/>
                </a:lnTo>
                <a:lnTo>
                  <a:pt x="2058498" y="2028827"/>
                </a:lnTo>
                <a:lnTo>
                  <a:pt x="2064833" y="2033098"/>
                </a:lnTo>
                <a:lnTo>
                  <a:pt x="2090451" y="2050183"/>
                </a:lnTo>
                <a:cubicBezTo>
                  <a:pt x="2118447" y="2078388"/>
                  <a:pt x="2128467" y="2121662"/>
                  <a:pt x="2112448" y="2160747"/>
                </a:cubicBezTo>
                <a:lnTo>
                  <a:pt x="1992051" y="2454510"/>
                </a:lnTo>
                <a:lnTo>
                  <a:pt x="2815657" y="2454510"/>
                </a:lnTo>
                <a:lnTo>
                  <a:pt x="2827559" y="2444203"/>
                </a:lnTo>
                <a:lnTo>
                  <a:pt x="2851938" y="2430970"/>
                </a:lnTo>
                <a:lnTo>
                  <a:pt x="2895002" y="2391713"/>
                </a:lnTo>
                <a:lnTo>
                  <a:pt x="3352799" y="2051772"/>
                </a:lnTo>
                <a:lnTo>
                  <a:pt x="2698957" y="1445903"/>
                </a:lnTo>
                <a:lnTo>
                  <a:pt x="2491673" y="1810075"/>
                </a:lnTo>
                <a:cubicBezTo>
                  <a:pt x="2479529" y="1831410"/>
                  <a:pt x="2463636" y="1849274"/>
                  <a:pt x="2445294" y="1863310"/>
                </a:cubicBezTo>
                <a:lnTo>
                  <a:pt x="2401547" y="1884991"/>
                </a:lnTo>
                <a:lnTo>
                  <a:pt x="2399655" y="1886267"/>
                </a:lnTo>
                <a:lnTo>
                  <a:pt x="2398504" y="1886499"/>
                </a:lnTo>
                <a:lnTo>
                  <a:pt x="2384222" y="1893578"/>
                </a:lnTo>
                <a:lnTo>
                  <a:pt x="2350926" y="1896105"/>
                </a:lnTo>
                <a:lnTo>
                  <a:pt x="2330447" y="1900239"/>
                </a:lnTo>
                <a:lnTo>
                  <a:pt x="1590673" y="1900239"/>
                </a:lnTo>
                <a:cubicBezTo>
                  <a:pt x="1492477" y="1900239"/>
                  <a:pt x="1412873" y="1820635"/>
                  <a:pt x="1412873" y="1722439"/>
                </a:cubicBezTo>
                <a:cubicBezTo>
                  <a:pt x="1412873" y="1624244"/>
                  <a:pt x="1492477" y="1544640"/>
                  <a:pt x="1590673" y="1544640"/>
                </a:cubicBezTo>
                <a:lnTo>
                  <a:pt x="2233588" y="1544640"/>
                </a:lnTo>
                <a:lnTo>
                  <a:pt x="2587322" y="923176"/>
                </a:lnTo>
                <a:lnTo>
                  <a:pt x="2601859" y="892800"/>
                </a:lnTo>
                <a:lnTo>
                  <a:pt x="2613034" y="878004"/>
                </a:lnTo>
                <a:lnTo>
                  <a:pt x="2616898" y="871216"/>
                </a:lnTo>
                <a:lnTo>
                  <a:pt x="2626391" y="860319"/>
                </a:lnTo>
                <a:lnTo>
                  <a:pt x="2653797" y="824032"/>
                </a:lnTo>
                <a:cubicBezTo>
                  <a:pt x="2733650" y="737856"/>
                  <a:pt x="2840873" y="692206"/>
                  <a:pt x="2949676" y="688062"/>
                </a:cubicBezTo>
                <a:close/>
                <a:moveTo>
                  <a:pt x="2376487" y="0"/>
                </a:moveTo>
                <a:cubicBezTo>
                  <a:pt x="2611457" y="0"/>
                  <a:pt x="2801937" y="190480"/>
                  <a:pt x="2801937" y="425450"/>
                </a:cubicBezTo>
                <a:cubicBezTo>
                  <a:pt x="2801937" y="660420"/>
                  <a:pt x="2611457" y="850900"/>
                  <a:pt x="2376487" y="850900"/>
                </a:cubicBezTo>
                <a:cubicBezTo>
                  <a:pt x="2141517" y="850900"/>
                  <a:pt x="1951037" y="660420"/>
                  <a:pt x="1951037" y="425450"/>
                </a:cubicBezTo>
                <a:cubicBezTo>
                  <a:pt x="1951037" y="190480"/>
                  <a:pt x="2141517" y="0"/>
                  <a:pt x="2376487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7BA37DE-24F4-44A7-8579-5E39187DF119}"/>
              </a:ext>
            </a:extLst>
          </p:cNvPr>
          <p:cNvSpPr>
            <a:spLocks noChangeAspect="1"/>
          </p:cNvSpPr>
          <p:nvPr/>
        </p:nvSpPr>
        <p:spPr>
          <a:xfrm>
            <a:off x="8553942" y="4783750"/>
            <a:ext cx="1996453" cy="868707"/>
          </a:xfrm>
          <a:custGeom>
            <a:avLst/>
            <a:gdLst>
              <a:gd name="connsiteX0" fmla="*/ 3870539 w 4996207"/>
              <a:gd name="connsiteY0" fmla="*/ 1901373 h 2173974"/>
              <a:gd name="connsiteX1" fmla="*/ 3931213 w 4996207"/>
              <a:gd name="connsiteY1" fmla="*/ 1962048 h 2173974"/>
              <a:gd name="connsiteX2" fmla="*/ 3870539 w 4996207"/>
              <a:gd name="connsiteY2" fmla="*/ 2022722 h 2173974"/>
              <a:gd name="connsiteX3" fmla="*/ 3809864 w 4996207"/>
              <a:gd name="connsiteY3" fmla="*/ 1962048 h 2173974"/>
              <a:gd name="connsiteX4" fmla="*/ 3870539 w 4996207"/>
              <a:gd name="connsiteY4" fmla="*/ 1901373 h 2173974"/>
              <a:gd name="connsiteX5" fmla="*/ 1136766 w 4996207"/>
              <a:gd name="connsiteY5" fmla="*/ 1901373 h 2173974"/>
              <a:gd name="connsiteX6" fmla="*/ 1197440 w 4996207"/>
              <a:gd name="connsiteY6" fmla="*/ 1962048 h 2173974"/>
              <a:gd name="connsiteX7" fmla="*/ 1136766 w 4996207"/>
              <a:gd name="connsiteY7" fmla="*/ 2022722 h 2173974"/>
              <a:gd name="connsiteX8" fmla="*/ 1076091 w 4996207"/>
              <a:gd name="connsiteY8" fmla="*/ 1962048 h 2173974"/>
              <a:gd name="connsiteX9" fmla="*/ 1136766 w 4996207"/>
              <a:gd name="connsiteY9" fmla="*/ 1901373 h 2173974"/>
              <a:gd name="connsiteX10" fmla="*/ 3870539 w 4996207"/>
              <a:gd name="connsiteY10" fmla="*/ 1841526 h 2173974"/>
              <a:gd name="connsiteX11" fmla="*/ 3750017 w 4996207"/>
              <a:gd name="connsiteY11" fmla="*/ 1962048 h 2173974"/>
              <a:gd name="connsiteX12" fmla="*/ 3870539 w 4996207"/>
              <a:gd name="connsiteY12" fmla="*/ 2082569 h 2173974"/>
              <a:gd name="connsiteX13" fmla="*/ 3991060 w 4996207"/>
              <a:gd name="connsiteY13" fmla="*/ 1962048 h 2173974"/>
              <a:gd name="connsiteX14" fmla="*/ 3870539 w 4996207"/>
              <a:gd name="connsiteY14" fmla="*/ 1841526 h 2173974"/>
              <a:gd name="connsiteX15" fmla="*/ 1136766 w 4996207"/>
              <a:gd name="connsiteY15" fmla="*/ 1841526 h 2173974"/>
              <a:gd name="connsiteX16" fmla="*/ 1016244 w 4996207"/>
              <a:gd name="connsiteY16" fmla="*/ 1962048 h 2173974"/>
              <a:gd name="connsiteX17" fmla="*/ 1136766 w 4996207"/>
              <a:gd name="connsiteY17" fmla="*/ 2082569 h 2173974"/>
              <a:gd name="connsiteX18" fmla="*/ 1257287 w 4996207"/>
              <a:gd name="connsiteY18" fmla="*/ 1962048 h 2173974"/>
              <a:gd name="connsiteX19" fmla="*/ 1136766 w 4996207"/>
              <a:gd name="connsiteY19" fmla="*/ 1841526 h 2173974"/>
              <a:gd name="connsiteX20" fmla="*/ 3870539 w 4996207"/>
              <a:gd name="connsiteY20" fmla="*/ 1750121 h 2173974"/>
              <a:gd name="connsiteX21" fmla="*/ 4082465 w 4996207"/>
              <a:gd name="connsiteY21" fmla="*/ 1962048 h 2173974"/>
              <a:gd name="connsiteX22" fmla="*/ 3870539 w 4996207"/>
              <a:gd name="connsiteY22" fmla="*/ 2173974 h 2173974"/>
              <a:gd name="connsiteX23" fmla="*/ 3658612 w 4996207"/>
              <a:gd name="connsiteY23" fmla="*/ 1962048 h 2173974"/>
              <a:gd name="connsiteX24" fmla="*/ 3870539 w 4996207"/>
              <a:gd name="connsiteY24" fmla="*/ 1750121 h 2173974"/>
              <a:gd name="connsiteX25" fmla="*/ 1136766 w 4996207"/>
              <a:gd name="connsiteY25" fmla="*/ 1750121 h 2173974"/>
              <a:gd name="connsiteX26" fmla="*/ 1348692 w 4996207"/>
              <a:gd name="connsiteY26" fmla="*/ 1962048 h 2173974"/>
              <a:gd name="connsiteX27" fmla="*/ 1136766 w 4996207"/>
              <a:gd name="connsiteY27" fmla="*/ 2173974 h 2173974"/>
              <a:gd name="connsiteX28" fmla="*/ 924839 w 4996207"/>
              <a:gd name="connsiteY28" fmla="*/ 1962048 h 2173974"/>
              <a:gd name="connsiteX29" fmla="*/ 1136766 w 4996207"/>
              <a:gd name="connsiteY29" fmla="*/ 1750121 h 2173974"/>
              <a:gd name="connsiteX30" fmla="*/ 4207342 w 4996207"/>
              <a:gd name="connsiteY30" fmla="*/ 1097080 h 2173974"/>
              <a:gd name="connsiteX31" fmla="*/ 4188291 w 4996207"/>
              <a:gd name="connsiteY31" fmla="*/ 1116131 h 2173974"/>
              <a:gd name="connsiteX32" fmla="*/ 4188291 w 4996207"/>
              <a:gd name="connsiteY32" fmla="*/ 1541779 h 2173974"/>
              <a:gd name="connsiteX33" fmla="*/ 4207342 w 4996207"/>
              <a:gd name="connsiteY33" fmla="*/ 1560830 h 2173974"/>
              <a:gd name="connsiteX34" fmla="*/ 4438963 w 4996207"/>
              <a:gd name="connsiteY34" fmla="*/ 1560830 h 2173974"/>
              <a:gd name="connsiteX35" fmla="*/ 4458014 w 4996207"/>
              <a:gd name="connsiteY35" fmla="*/ 1541779 h 2173974"/>
              <a:gd name="connsiteX36" fmla="*/ 4458014 w 4996207"/>
              <a:gd name="connsiteY36" fmla="*/ 1116131 h 2173974"/>
              <a:gd name="connsiteX37" fmla="*/ 4438963 w 4996207"/>
              <a:gd name="connsiteY37" fmla="*/ 1097080 h 2173974"/>
              <a:gd name="connsiteX38" fmla="*/ 3552967 w 4996207"/>
              <a:gd name="connsiteY38" fmla="*/ 1097080 h 2173974"/>
              <a:gd name="connsiteX39" fmla="*/ 3520212 w 4996207"/>
              <a:gd name="connsiteY39" fmla="*/ 1129835 h 2173974"/>
              <a:gd name="connsiteX40" fmla="*/ 3520212 w 4996207"/>
              <a:gd name="connsiteY40" fmla="*/ 1528075 h 2173974"/>
              <a:gd name="connsiteX41" fmla="*/ 3552967 w 4996207"/>
              <a:gd name="connsiteY41" fmla="*/ 1560830 h 2173974"/>
              <a:gd name="connsiteX42" fmla="*/ 4108357 w 4996207"/>
              <a:gd name="connsiteY42" fmla="*/ 1560830 h 2173974"/>
              <a:gd name="connsiteX43" fmla="*/ 4141112 w 4996207"/>
              <a:gd name="connsiteY43" fmla="*/ 1528075 h 2173974"/>
              <a:gd name="connsiteX44" fmla="*/ 4141112 w 4996207"/>
              <a:gd name="connsiteY44" fmla="*/ 1129835 h 2173974"/>
              <a:gd name="connsiteX45" fmla="*/ 4108357 w 4996207"/>
              <a:gd name="connsiteY45" fmla="*/ 1097080 h 2173974"/>
              <a:gd name="connsiteX46" fmla="*/ 2885300 w 4996207"/>
              <a:gd name="connsiteY46" fmla="*/ 1097080 h 2173974"/>
              <a:gd name="connsiteX47" fmla="*/ 2852545 w 4996207"/>
              <a:gd name="connsiteY47" fmla="*/ 1129835 h 2173974"/>
              <a:gd name="connsiteX48" fmla="*/ 2852545 w 4996207"/>
              <a:gd name="connsiteY48" fmla="*/ 1528075 h 2173974"/>
              <a:gd name="connsiteX49" fmla="*/ 2885300 w 4996207"/>
              <a:gd name="connsiteY49" fmla="*/ 1560830 h 2173974"/>
              <a:gd name="connsiteX50" fmla="*/ 3440690 w 4996207"/>
              <a:gd name="connsiteY50" fmla="*/ 1560830 h 2173974"/>
              <a:gd name="connsiteX51" fmla="*/ 3473445 w 4996207"/>
              <a:gd name="connsiteY51" fmla="*/ 1528075 h 2173974"/>
              <a:gd name="connsiteX52" fmla="*/ 3473445 w 4996207"/>
              <a:gd name="connsiteY52" fmla="*/ 1129835 h 2173974"/>
              <a:gd name="connsiteX53" fmla="*/ 3440690 w 4996207"/>
              <a:gd name="connsiteY53" fmla="*/ 1097080 h 2173974"/>
              <a:gd name="connsiteX54" fmla="*/ 2531845 w 4996207"/>
              <a:gd name="connsiteY54" fmla="*/ 1097080 h 2173974"/>
              <a:gd name="connsiteX55" fmla="*/ 2531845 w 4996207"/>
              <a:gd name="connsiteY55" fmla="*/ 1989521 h 2173974"/>
              <a:gd name="connsiteX56" fmla="*/ 2810643 w 4996207"/>
              <a:gd name="connsiteY56" fmla="*/ 1989521 h 2173974"/>
              <a:gd name="connsiteX57" fmla="*/ 2810643 w 4996207"/>
              <a:gd name="connsiteY57" fmla="*/ 1097080 h 2173974"/>
              <a:gd name="connsiteX58" fmla="*/ 2207328 w 4996207"/>
              <a:gd name="connsiteY58" fmla="*/ 1097080 h 2173974"/>
              <a:gd name="connsiteX59" fmla="*/ 2207328 w 4996207"/>
              <a:gd name="connsiteY59" fmla="*/ 1989521 h 2173974"/>
              <a:gd name="connsiteX60" fmla="*/ 2486126 w 4996207"/>
              <a:gd name="connsiteY60" fmla="*/ 1989521 h 2173974"/>
              <a:gd name="connsiteX61" fmla="*/ 2486126 w 4996207"/>
              <a:gd name="connsiteY61" fmla="*/ 1097080 h 2173974"/>
              <a:gd name="connsiteX62" fmla="*/ 1561599 w 4996207"/>
              <a:gd name="connsiteY62" fmla="*/ 1097080 h 2173974"/>
              <a:gd name="connsiteX63" fmla="*/ 1528844 w 4996207"/>
              <a:gd name="connsiteY63" fmla="*/ 1129835 h 2173974"/>
              <a:gd name="connsiteX64" fmla="*/ 1528844 w 4996207"/>
              <a:gd name="connsiteY64" fmla="*/ 1528075 h 2173974"/>
              <a:gd name="connsiteX65" fmla="*/ 1561599 w 4996207"/>
              <a:gd name="connsiteY65" fmla="*/ 1560830 h 2173974"/>
              <a:gd name="connsiteX66" fmla="*/ 2116989 w 4996207"/>
              <a:gd name="connsiteY66" fmla="*/ 1560830 h 2173974"/>
              <a:gd name="connsiteX67" fmla="*/ 2149744 w 4996207"/>
              <a:gd name="connsiteY67" fmla="*/ 1528075 h 2173974"/>
              <a:gd name="connsiteX68" fmla="*/ 2149744 w 4996207"/>
              <a:gd name="connsiteY68" fmla="*/ 1129835 h 2173974"/>
              <a:gd name="connsiteX69" fmla="*/ 2116989 w 4996207"/>
              <a:gd name="connsiteY69" fmla="*/ 1097080 h 2173974"/>
              <a:gd name="connsiteX70" fmla="*/ 895783 w 4996207"/>
              <a:gd name="connsiteY70" fmla="*/ 1097080 h 2173974"/>
              <a:gd name="connsiteX71" fmla="*/ 863028 w 4996207"/>
              <a:gd name="connsiteY71" fmla="*/ 1129835 h 2173974"/>
              <a:gd name="connsiteX72" fmla="*/ 863028 w 4996207"/>
              <a:gd name="connsiteY72" fmla="*/ 1528075 h 2173974"/>
              <a:gd name="connsiteX73" fmla="*/ 895783 w 4996207"/>
              <a:gd name="connsiteY73" fmla="*/ 1560830 h 2173974"/>
              <a:gd name="connsiteX74" fmla="*/ 1451173 w 4996207"/>
              <a:gd name="connsiteY74" fmla="*/ 1560830 h 2173974"/>
              <a:gd name="connsiteX75" fmla="*/ 1483928 w 4996207"/>
              <a:gd name="connsiteY75" fmla="*/ 1528075 h 2173974"/>
              <a:gd name="connsiteX76" fmla="*/ 1483928 w 4996207"/>
              <a:gd name="connsiteY76" fmla="*/ 1129835 h 2173974"/>
              <a:gd name="connsiteX77" fmla="*/ 1451173 w 4996207"/>
              <a:gd name="connsiteY77" fmla="*/ 1097080 h 2173974"/>
              <a:gd name="connsiteX78" fmla="*/ 472605 w 4996207"/>
              <a:gd name="connsiteY78" fmla="*/ 1097080 h 2173974"/>
              <a:gd name="connsiteX79" fmla="*/ 472605 w 4996207"/>
              <a:gd name="connsiteY79" fmla="*/ 1989521 h 2173974"/>
              <a:gd name="connsiteX80" fmla="*/ 751403 w 4996207"/>
              <a:gd name="connsiteY80" fmla="*/ 1989521 h 2173974"/>
              <a:gd name="connsiteX81" fmla="*/ 751403 w 4996207"/>
              <a:gd name="connsiteY81" fmla="*/ 1097080 h 2173974"/>
              <a:gd name="connsiteX82" fmla="*/ 148088 w 4996207"/>
              <a:gd name="connsiteY82" fmla="*/ 1097080 h 2173974"/>
              <a:gd name="connsiteX83" fmla="*/ 148088 w 4996207"/>
              <a:gd name="connsiteY83" fmla="*/ 1989521 h 2173974"/>
              <a:gd name="connsiteX84" fmla="*/ 426886 w 4996207"/>
              <a:gd name="connsiteY84" fmla="*/ 1989521 h 2173974"/>
              <a:gd name="connsiteX85" fmla="*/ 426886 w 4996207"/>
              <a:gd name="connsiteY85" fmla="*/ 1097080 h 2173974"/>
              <a:gd name="connsiteX86" fmla="*/ 4221046 w 4996207"/>
              <a:gd name="connsiteY86" fmla="*/ 144375 h 2173974"/>
              <a:gd name="connsiteX87" fmla="*/ 4188291 w 4996207"/>
              <a:gd name="connsiteY87" fmla="*/ 177130 h 2173974"/>
              <a:gd name="connsiteX88" fmla="*/ 4188291 w 4996207"/>
              <a:gd name="connsiteY88" fmla="*/ 575370 h 2173974"/>
              <a:gd name="connsiteX89" fmla="*/ 4221046 w 4996207"/>
              <a:gd name="connsiteY89" fmla="*/ 608125 h 2173974"/>
              <a:gd name="connsiteX90" fmla="*/ 4776436 w 4996207"/>
              <a:gd name="connsiteY90" fmla="*/ 608125 h 2173974"/>
              <a:gd name="connsiteX91" fmla="*/ 4809191 w 4996207"/>
              <a:gd name="connsiteY91" fmla="*/ 575370 h 2173974"/>
              <a:gd name="connsiteX92" fmla="*/ 4809191 w 4996207"/>
              <a:gd name="connsiteY92" fmla="*/ 177130 h 2173974"/>
              <a:gd name="connsiteX93" fmla="*/ 4776436 w 4996207"/>
              <a:gd name="connsiteY93" fmla="*/ 144375 h 2173974"/>
              <a:gd name="connsiteX94" fmla="*/ 3552967 w 4996207"/>
              <a:gd name="connsiteY94" fmla="*/ 144375 h 2173974"/>
              <a:gd name="connsiteX95" fmla="*/ 3520212 w 4996207"/>
              <a:gd name="connsiteY95" fmla="*/ 177130 h 2173974"/>
              <a:gd name="connsiteX96" fmla="*/ 3520212 w 4996207"/>
              <a:gd name="connsiteY96" fmla="*/ 575370 h 2173974"/>
              <a:gd name="connsiteX97" fmla="*/ 3552967 w 4996207"/>
              <a:gd name="connsiteY97" fmla="*/ 608125 h 2173974"/>
              <a:gd name="connsiteX98" fmla="*/ 4108357 w 4996207"/>
              <a:gd name="connsiteY98" fmla="*/ 608125 h 2173974"/>
              <a:gd name="connsiteX99" fmla="*/ 4141112 w 4996207"/>
              <a:gd name="connsiteY99" fmla="*/ 575370 h 2173974"/>
              <a:gd name="connsiteX100" fmla="*/ 4141112 w 4996207"/>
              <a:gd name="connsiteY100" fmla="*/ 177130 h 2173974"/>
              <a:gd name="connsiteX101" fmla="*/ 4108357 w 4996207"/>
              <a:gd name="connsiteY101" fmla="*/ 144375 h 2173974"/>
              <a:gd name="connsiteX102" fmla="*/ 2885300 w 4996207"/>
              <a:gd name="connsiteY102" fmla="*/ 144375 h 2173974"/>
              <a:gd name="connsiteX103" fmla="*/ 2852545 w 4996207"/>
              <a:gd name="connsiteY103" fmla="*/ 177130 h 2173974"/>
              <a:gd name="connsiteX104" fmla="*/ 2852545 w 4996207"/>
              <a:gd name="connsiteY104" fmla="*/ 575370 h 2173974"/>
              <a:gd name="connsiteX105" fmla="*/ 2885300 w 4996207"/>
              <a:gd name="connsiteY105" fmla="*/ 608125 h 2173974"/>
              <a:gd name="connsiteX106" fmla="*/ 3440690 w 4996207"/>
              <a:gd name="connsiteY106" fmla="*/ 608125 h 2173974"/>
              <a:gd name="connsiteX107" fmla="*/ 3473445 w 4996207"/>
              <a:gd name="connsiteY107" fmla="*/ 575370 h 2173974"/>
              <a:gd name="connsiteX108" fmla="*/ 3473445 w 4996207"/>
              <a:gd name="connsiteY108" fmla="*/ 177130 h 2173974"/>
              <a:gd name="connsiteX109" fmla="*/ 3440690 w 4996207"/>
              <a:gd name="connsiteY109" fmla="*/ 144375 h 2173974"/>
              <a:gd name="connsiteX110" fmla="*/ 2226132 w 4996207"/>
              <a:gd name="connsiteY110" fmla="*/ 144375 h 2173974"/>
              <a:gd name="connsiteX111" fmla="*/ 2193377 w 4996207"/>
              <a:gd name="connsiteY111" fmla="*/ 177130 h 2173974"/>
              <a:gd name="connsiteX112" fmla="*/ 2193377 w 4996207"/>
              <a:gd name="connsiteY112" fmla="*/ 575370 h 2173974"/>
              <a:gd name="connsiteX113" fmla="*/ 2226132 w 4996207"/>
              <a:gd name="connsiteY113" fmla="*/ 608125 h 2173974"/>
              <a:gd name="connsiteX114" fmla="*/ 2781522 w 4996207"/>
              <a:gd name="connsiteY114" fmla="*/ 608125 h 2173974"/>
              <a:gd name="connsiteX115" fmla="*/ 2814277 w 4996207"/>
              <a:gd name="connsiteY115" fmla="*/ 575370 h 2173974"/>
              <a:gd name="connsiteX116" fmla="*/ 2814277 w 4996207"/>
              <a:gd name="connsiteY116" fmla="*/ 177130 h 2173974"/>
              <a:gd name="connsiteX117" fmla="*/ 2781522 w 4996207"/>
              <a:gd name="connsiteY117" fmla="*/ 144375 h 2173974"/>
              <a:gd name="connsiteX118" fmla="*/ 1561599 w 4996207"/>
              <a:gd name="connsiteY118" fmla="*/ 144375 h 2173974"/>
              <a:gd name="connsiteX119" fmla="*/ 1528844 w 4996207"/>
              <a:gd name="connsiteY119" fmla="*/ 177130 h 2173974"/>
              <a:gd name="connsiteX120" fmla="*/ 1528844 w 4996207"/>
              <a:gd name="connsiteY120" fmla="*/ 575370 h 2173974"/>
              <a:gd name="connsiteX121" fmla="*/ 1561599 w 4996207"/>
              <a:gd name="connsiteY121" fmla="*/ 608125 h 2173974"/>
              <a:gd name="connsiteX122" fmla="*/ 2116989 w 4996207"/>
              <a:gd name="connsiteY122" fmla="*/ 608125 h 2173974"/>
              <a:gd name="connsiteX123" fmla="*/ 2149744 w 4996207"/>
              <a:gd name="connsiteY123" fmla="*/ 575370 h 2173974"/>
              <a:gd name="connsiteX124" fmla="*/ 2149744 w 4996207"/>
              <a:gd name="connsiteY124" fmla="*/ 177130 h 2173974"/>
              <a:gd name="connsiteX125" fmla="*/ 2116989 w 4996207"/>
              <a:gd name="connsiteY125" fmla="*/ 144375 h 2173974"/>
              <a:gd name="connsiteX126" fmla="*/ 895783 w 4996207"/>
              <a:gd name="connsiteY126" fmla="*/ 144375 h 2173974"/>
              <a:gd name="connsiteX127" fmla="*/ 863028 w 4996207"/>
              <a:gd name="connsiteY127" fmla="*/ 177130 h 2173974"/>
              <a:gd name="connsiteX128" fmla="*/ 863028 w 4996207"/>
              <a:gd name="connsiteY128" fmla="*/ 575370 h 2173974"/>
              <a:gd name="connsiteX129" fmla="*/ 895783 w 4996207"/>
              <a:gd name="connsiteY129" fmla="*/ 608125 h 2173974"/>
              <a:gd name="connsiteX130" fmla="*/ 1451173 w 4996207"/>
              <a:gd name="connsiteY130" fmla="*/ 608125 h 2173974"/>
              <a:gd name="connsiteX131" fmla="*/ 1483928 w 4996207"/>
              <a:gd name="connsiteY131" fmla="*/ 575370 h 2173974"/>
              <a:gd name="connsiteX132" fmla="*/ 1483928 w 4996207"/>
              <a:gd name="connsiteY132" fmla="*/ 177130 h 2173974"/>
              <a:gd name="connsiteX133" fmla="*/ 1451173 w 4996207"/>
              <a:gd name="connsiteY133" fmla="*/ 144375 h 2173974"/>
              <a:gd name="connsiteX134" fmla="*/ 378491 w 4996207"/>
              <a:gd name="connsiteY134" fmla="*/ 144375 h 2173974"/>
              <a:gd name="connsiteX135" fmla="*/ 296121 w 4996207"/>
              <a:gd name="connsiteY135" fmla="*/ 197924 h 2173974"/>
              <a:gd name="connsiteX136" fmla="*/ 203471 w 4996207"/>
              <a:gd name="connsiteY136" fmla="*/ 543612 h 2173974"/>
              <a:gd name="connsiteX137" fmla="*/ 226062 w 4996207"/>
              <a:gd name="connsiteY137" fmla="*/ 608124 h 2173974"/>
              <a:gd name="connsiteX138" fmla="*/ 378489 w 4996207"/>
              <a:gd name="connsiteY138" fmla="*/ 608124 h 2173974"/>
              <a:gd name="connsiteX139" fmla="*/ 378491 w 4996207"/>
              <a:gd name="connsiteY139" fmla="*/ 608125 h 2173974"/>
              <a:gd name="connsiteX140" fmla="*/ 774711 w 4996207"/>
              <a:gd name="connsiteY140" fmla="*/ 608125 h 2173974"/>
              <a:gd name="connsiteX141" fmla="*/ 807300 w 4996207"/>
              <a:gd name="connsiteY141" fmla="*/ 575536 h 2173974"/>
              <a:gd name="connsiteX142" fmla="*/ 807300 w 4996207"/>
              <a:gd name="connsiteY142" fmla="*/ 176964 h 2173974"/>
              <a:gd name="connsiteX143" fmla="*/ 774711 w 4996207"/>
              <a:gd name="connsiteY143" fmla="*/ 144375 h 2173974"/>
              <a:gd name="connsiteX144" fmla="*/ 300995 w 4996207"/>
              <a:gd name="connsiteY144" fmla="*/ 0 h 2173974"/>
              <a:gd name="connsiteX145" fmla="*/ 4908384 w 4996207"/>
              <a:gd name="connsiteY145" fmla="*/ 0 h 2173974"/>
              <a:gd name="connsiteX146" fmla="*/ 4996207 w 4996207"/>
              <a:gd name="connsiteY146" fmla="*/ 86605 h 2173974"/>
              <a:gd name="connsiteX147" fmla="*/ 4996207 w 4996207"/>
              <a:gd name="connsiteY147" fmla="*/ 1930743 h 2173974"/>
              <a:gd name="connsiteX148" fmla="*/ 4908384 w 4996207"/>
              <a:gd name="connsiteY148" fmla="*/ 2017348 h 2173974"/>
              <a:gd name="connsiteX149" fmla="*/ 4108815 w 4996207"/>
              <a:gd name="connsiteY149" fmla="*/ 2017348 h 2173974"/>
              <a:gd name="connsiteX150" fmla="*/ 4119979 w 4996207"/>
              <a:gd name="connsiteY150" fmla="*/ 1962048 h 2173974"/>
              <a:gd name="connsiteX151" fmla="*/ 3870539 w 4996207"/>
              <a:gd name="connsiteY151" fmla="*/ 1712608 h 2173974"/>
              <a:gd name="connsiteX152" fmla="*/ 3621099 w 4996207"/>
              <a:gd name="connsiteY152" fmla="*/ 1962048 h 2173974"/>
              <a:gd name="connsiteX153" fmla="*/ 3632264 w 4996207"/>
              <a:gd name="connsiteY153" fmla="*/ 2017348 h 2173974"/>
              <a:gd name="connsiteX154" fmla="*/ 1375042 w 4996207"/>
              <a:gd name="connsiteY154" fmla="*/ 2017348 h 2173974"/>
              <a:gd name="connsiteX155" fmla="*/ 1386206 w 4996207"/>
              <a:gd name="connsiteY155" fmla="*/ 1962048 h 2173974"/>
              <a:gd name="connsiteX156" fmla="*/ 1136766 w 4996207"/>
              <a:gd name="connsiteY156" fmla="*/ 1712608 h 2173974"/>
              <a:gd name="connsiteX157" fmla="*/ 887326 w 4996207"/>
              <a:gd name="connsiteY157" fmla="*/ 1962048 h 2173974"/>
              <a:gd name="connsiteX158" fmla="*/ 898491 w 4996207"/>
              <a:gd name="connsiteY158" fmla="*/ 2017348 h 2173974"/>
              <a:gd name="connsiteX159" fmla="*/ 300995 w 4996207"/>
              <a:gd name="connsiteY159" fmla="*/ 2017348 h 2173974"/>
              <a:gd name="connsiteX160" fmla="*/ 300988 w 4996207"/>
              <a:gd name="connsiteY160" fmla="*/ 2017347 h 2173974"/>
              <a:gd name="connsiteX161" fmla="*/ 45063 w 4996207"/>
              <a:gd name="connsiteY161" fmla="*/ 2017347 h 2173974"/>
              <a:gd name="connsiteX162" fmla="*/ 0 w 4996207"/>
              <a:gd name="connsiteY162" fmla="*/ 1972909 h 2173974"/>
              <a:gd name="connsiteX163" fmla="*/ 0 w 4996207"/>
              <a:gd name="connsiteY163" fmla="*/ 1850771 h 2173974"/>
              <a:gd name="connsiteX164" fmla="*/ 24333 w 4996207"/>
              <a:gd name="connsiteY164" fmla="*/ 1850771 h 2173974"/>
              <a:gd name="connsiteX165" fmla="*/ 58037 w 4996207"/>
              <a:gd name="connsiteY165" fmla="*/ 1817067 h 2173974"/>
              <a:gd name="connsiteX166" fmla="*/ 58037 w 4996207"/>
              <a:gd name="connsiteY166" fmla="*/ 1130784 h 2173974"/>
              <a:gd name="connsiteX167" fmla="*/ 24333 w 4996207"/>
              <a:gd name="connsiteY167" fmla="*/ 1097080 h 2173974"/>
              <a:gd name="connsiteX168" fmla="*/ 0 w 4996207"/>
              <a:gd name="connsiteY168" fmla="*/ 1097080 h 2173974"/>
              <a:gd name="connsiteX169" fmla="*/ 0 w 4996207"/>
              <a:gd name="connsiteY169" fmla="*/ 1026660 h 2173974"/>
              <a:gd name="connsiteX170" fmla="*/ 213172 w 4996207"/>
              <a:gd name="connsiteY170" fmla="*/ 86605 h 2173974"/>
              <a:gd name="connsiteX171" fmla="*/ 300995 w 4996207"/>
              <a:gd name="connsiteY171" fmla="*/ 0 h 217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996207" h="2173974">
                <a:moveTo>
                  <a:pt x="3870539" y="1901373"/>
                </a:moveTo>
                <a:cubicBezTo>
                  <a:pt x="3904048" y="1901373"/>
                  <a:pt x="3931213" y="1928538"/>
                  <a:pt x="3931213" y="1962048"/>
                </a:cubicBezTo>
                <a:cubicBezTo>
                  <a:pt x="3931213" y="1995557"/>
                  <a:pt x="3904048" y="2022722"/>
                  <a:pt x="3870539" y="2022722"/>
                </a:cubicBezTo>
                <a:cubicBezTo>
                  <a:pt x="3837029" y="2022722"/>
                  <a:pt x="3809864" y="1995557"/>
                  <a:pt x="3809864" y="1962048"/>
                </a:cubicBezTo>
                <a:cubicBezTo>
                  <a:pt x="3809864" y="1928538"/>
                  <a:pt x="3837029" y="1901373"/>
                  <a:pt x="3870539" y="1901373"/>
                </a:cubicBezTo>
                <a:close/>
                <a:moveTo>
                  <a:pt x="1136766" y="1901373"/>
                </a:moveTo>
                <a:cubicBezTo>
                  <a:pt x="1170275" y="1901373"/>
                  <a:pt x="1197440" y="1928538"/>
                  <a:pt x="1197440" y="1962048"/>
                </a:cubicBezTo>
                <a:cubicBezTo>
                  <a:pt x="1197440" y="1995557"/>
                  <a:pt x="1170275" y="2022722"/>
                  <a:pt x="1136766" y="2022722"/>
                </a:cubicBezTo>
                <a:cubicBezTo>
                  <a:pt x="1103256" y="2022722"/>
                  <a:pt x="1076091" y="1995557"/>
                  <a:pt x="1076091" y="1962048"/>
                </a:cubicBezTo>
                <a:cubicBezTo>
                  <a:pt x="1076091" y="1928538"/>
                  <a:pt x="1103256" y="1901373"/>
                  <a:pt x="1136766" y="1901373"/>
                </a:cubicBezTo>
                <a:close/>
                <a:moveTo>
                  <a:pt x="3870539" y="1841526"/>
                </a:moveTo>
                <a:cubicBezTo>
                  <a:pt x="3803977" y="1841526"/>
                  <a:pt x="3750017" y="1895486"/>
                  <a:pt x="3750017" y="1962048"/>
                </a:cubicBezTo>
                <a:cubicBezTo>
                  <a:pt x="3750017" y="2028610"/>
                  <a:pt x="3803977" y="2082569"/>
                  <a:pt x="3870539" y="2082569"/>
                </a:cubicBezTo>
                <a:cubicBezTo>
                  <a:pt x="3937101" y="2082569"/>
                  <a:pt x="3991060" y="2028610"/>
                  <a:pt x="3991060" y="1962048"/>
                </a:cubicBezTo>
                <a:cubicBezTo>
                  <a:pt x="3991060" y="1895486"/>
                  <a:pt x="3937101" y="1841526"/>
                  <a:pt x="3870539" y="1841526"/>
                </a:cubicBezTo>
                <a:close/>
                <a:moveTo>
                  <a:pt x="1136766" y="1841526"/>
                </a:moveTo>
                <a:cubicBezTo>
                  <a:pt x="1070204" y="1841526"/>
                  <a:pt x="1016244" y="1895486"/>
                  <a:pt x="1016244" y="1962048"/>
                </a:cubicBezTo>
                <a:cubicBezTo>
                  <a:pt x="1016244" y="2028610"/>
                  <a:pt x="1070204" y="2082569"/>
                  <a:pt x="1136766" y="2082569"/>
                </a:cubicBezTo>
                <a:cubicBezTo>
                  <a:pt x="1203328" y="2082569"/>
                  <a:pt x="1257287" y="2028610"/>
                  <a:pt x="1257287" y="1962048"/>
                </a:cubicBezTo>
                <a:cubicBezTo>
                  <a:pt x="1257287" y="1895486"/>
                  <a:pt x="1203328" y="1841526"/>
                  <a:pt x="1136766" y="1841526"/>
                </a:cubicBezTo>
                <a:close/>
                <a:moveTo>
                  <a:pt x="3870539" y="1750121"/>
                </a:moveTo>
                <a:cubicBezTo>
                  <a:pt x="3987582" y="1750121"/>
                  <a:pt x="4082465" y="1845004"/>
                  <a:pt x="4082465" y="1962048"/>
                </a:cubicBezTo>
                <a:cubicBezTo>
                  <a:pt x="4082465" y="2079091"/>
                  <a:pt x="3987582" y="2173974"/>
                  <a:pt x="3870539" y="2173974"/>
                </a:cubicBezTo>
                <a:cubicBezTo>
                  <a:pt x="3753495" y="2173974"/>
                  <a:pt x="3658612" y="2079091"/>
                  <a:pt x="3658612" y="1962048"/>
                </a:cubicBezTo>
                <a:cubicBezTo>
                  <a:pt x="3658612" y="1845004"/>
                  <a:pt x="3753495" y="1750121"/>
                  <a:pt x="3870539" y="1750121"/>
                </a:cubicBezTo>
                <a:close/>
                <a:moveTo>
                  <a:pt x="1136766" y="1750121"/>
                </a:moveTo>
                <a:cubicBezTo>
                  <a:pt x="1253809" y="1750121"/>
                  <a:pt x="1348692" y="1845004"/>
                  <a:pt x="1348692" y="1962048"/>
                </a:cubicBezTo>
                <a:cubicBezTo>
                  <a:pt x="1348692" y="2079091"/>
                  <a:pt x="1253809" y="2173974"/>
                  <a:pt x="1136766" y="2173974"/>
                </a:cubicBezTo>
                <a:cubicBezTo>
                  <a:pt x="1019722" y="2173974"/>
                  <a:pt x="924839" y="2079091"/>
                  <a:pt x="924839" y="1962048"/>
                </a:cubicBezTo>
                <a:cubicBezTo>
                  <a:pt x="924839" y="1845004"/>
                  <a:pt x="1019722" y="1750121"/>
                  <a:pt x="1136766" y="1750121"/>
                </a:cubicBezTo>
                <a:close/>
                <a:moveTo>
                  <a:pt x="4207342" y="1097080"/>
                </a:moveTo>
                <a:cubicBezTo>
                  <a:pt x="4196820" y="1097080"/>
                  <a:pt x="4188291" y="1105609"/>
                  <a:pt x="4188291" y="1116131"/>
                </a:cubicBezTo>
                <a:lnTo>
                  <a:pt x="4188291" y="1541779"/>
                </a:lnTo>
                <a:cubicBezTo>
                  <a:pt x="4188291" y="1552301"/>
                  <a:pt x="4196820" y="1560830"/>
                  <a:pt x="4207342" y="1560830"/>
                </a:cubicBezTo>
                <a:lnTo>
                  <a:pt x="4438963" y="1560830"/>
                </a:lnTo>
                <a:cubicBezTo>
                  <a:pt x="4449485" y="1560830"/>
                  <a:pt x="4458014" y="1552301"/>
                  <a:pt x="4458014" y="1541779"/>
                </a:cubicBezTo>
                <a:lnTo>
                  <a:pt x="4458014" y="1116131"/>
                </a:lnTo>
                <a:cubicBezTo>
                  <a:pt x="4458014" y="1105609"/>
                  <a:pt x="4449485" y="1097080"/>
                  <a:pt x="4438963" y="1097080"/>
                </a:cubicBezTo>
                <a:close/>
                <a:moveTo>
                  <a:pt x="3552967" y="1097080"/>
                </a:moveTo>
                <a:cubicBezTo>
                  <a:pt x="3534877" y="1097080"/>
                  <a:pt x="3520212" y="1111745"/>
                  <a:pt x="3520212" y="1129835"/>
                </a:cubicBezTo>
                <a:lnTo>
                  <a:pt x="3520212" y="1528075"/>
                </a:lnTo>
                <a:cubicBezTo>
                  <a:pt x="3520212" y="1546165"/>
                  <a:pt x="3534877" y="1560830"/>
                  <a:pt x="3552967" y="1560830"/>
                </a:cubicBezTo>
                <a:lnTo>
                  <a:pt x="4108357" y="1560830"/>
                </a:lnTo>
                <a:cubicBezTo>
                  <a:pt x="4126447" y="1560830"/>
                  <a:pt x="4141112" y="1546165"/>
                  <a:pt x="4141112" y="1528075"/>
                </a:cubicBezTo>
                <a:lnTo>
                  <a:pt x="4141112" y="1129835"/>
                </a:lnTo>
                <a:cubicBezTo>
                  <a:pt x="4141112" y="1111745"/>
                  <a:pt x="4126447" y="1097080"/>
                  <a:pt x="4108357" y="1097080"/>
                </a:cubicBezTo>
                <a:close/>
                <a:moveTo>
                  <a:pt x="2885300" y="1097080"/>
                </a:moveTo>
                <a:cubicBezTo>
                  <a:pt x="2867210" y="1097080"/>
                  <a:pt x="2852545" y="1111745"/>
                  <a:pt x="2852545" y="1129835"/>
                </a:cubicBezTo>
                <a:lnTo>
                  <a:pt x="2852545" y="1528075"/>
                </a:lnTo>
                <a:cubicBezTo>
                  <a:pt x="2852545" y="1546165"/>
                  <a:pt x="2867210" y="1560830"/>
                  <a:pt x="2885300" y="1560830"/>
                </a:cubicBezTo>
                <a:lnTo>
                  <a:pt x="3440690" y="1560830"/>
                </a:lnTo>
                <a:cubicBezTo>
                  <a:pt x="3458780" y="1560830"/>
                  <a:pt x="3473445" y="1546165"/>
                  <a:pt x="3473445" y="1528075"/>
                </a:cubicBezTo>
                <a:lnTo>
                  <a:pt x="3473445" y="1129835"/>
                </a:lnTo>
                <a:cubicBezTo>
                  <a:pt x="3473445" y="1111745"/>
                  <a:pt x="3458780" y="1097080"/>
                  <a:pt x="3440690" y="1097080"/>
                </a:cubicBezTo>
                <a:close/>
                <a:moveTo>
                  <a:pt x="2531845" y="1097080"/>
                </a:moveTo>
                <a:lnTo>
                  <a:pt x="2531845" y="1989521"/>
                </a:lnTo>
                <a:lnTo>
                  <a:pt x="2810643" y="1989521"/>
                </a:lnTo>
                <a:lnTo>
                  <a:pt x="2810643" y="1097080"/>
                </a:lnTo>
                <a:close/>
                <a:moveTo>
                  <a:pt x="2207328" y="1097080"/>
                </a:moveTo>
                <a:lnTo>
                  <a:pt x="2207328" y="1989521"/>
                </a:lnTo>
                <a:lnTo>
                  <a:pt x="2486126" y="1989521"/>
                </a:lnTo>
                <a:lnTo>
                  <a:pt x="2486126" y="1097080"/>
                </a:lnTo>
                <a:close/>
                <a:moveTo>
                  <a:pt x="1561599" y="1097080"/>
                </a:moveTo>
                <a:cubicBezTo>
                  <a:pt x="1543509" y="1097080"/>
                  <a:pt x="1528844" y="1111745"/>
                  <a:pt x="1528844" y="1129835"/>
                </a:cubicBezTo>
                <a:lnTo>
                  <a:pt x="1528844" y="1528075"/>
                </a:lnTo>
                <a:cubicBezTo>
                  <a:pt x="1528844" y="1546165"/>
                  <a:pt x="1543509" y="1560830"/>
                  <a:pt x="1561599" y="1560830"/>
                </a:cubicBezTo>
                <a:lnTo>
                  <a:pt x="2116989" y="1560830"/>
                </a:lnTo>
                <a:cubicBezTo>
                  <a:pt x="2135079" y="1560830"/>
                  <a:pt x="2149744" y="1546165"/>
                  <a:pt x="2149744" y="1528075"/>
                </a:cubicBezTo>
                <a:lnTo>
                  <a:pt x="2149744" y="1129835"/>
                </a:lnTo>
                <a:cubicBezTo>
                  <a:pt x="2149744" y="1111745"/>
                  <a:pt x="2135079" y="1097080"/>
                  <a:pt x="2116989" y="1097080"/>
                </a:cubicBezTo>
                <a:close/>
                <a:moveTo>
                  <a:pt x="895783" y="1097080"/>
                </a:moveTo>
                <a:cubicBezTo>
                  <a:pt x="877693" y="1097080"/>
                  <a:pt x="863028" y="1111745"/>
                  <a:pt x="863028" y="1129835"/>
                </a:cubicBezTo>
                <a:lnTo>
                  <a:pt x="863028" y="1528075"/>
                </a:lnTo>
                <a:cubicBezTo>
                  <a:pt x="863028" y="1546165"/>
                  <a:pt x="877693" y="1560830"/>
                  <a:pt x="895783" y="1560830"/>
                </a:cubicBezTo>
                <a:lnTo>
                  <a:pt x="1451173" y="1560830"/>
                </a:lnTo>
                <a:cubicBezTo>
                  <a:pt x="1469263" y="1560830"/>
                  <a:pt x="1483928" y="1546165"/>
                  <a:pt x="1483928" y="1528075"/>
                </a:cubicBezTo>
                <a:lnTo>
                  <a:pt x="1483928" y="1129835"/>
                </a:lnTo>
                <a:cubicBezTo>
                  <a:pt x="1483928" y="1111745"/>
                  <a:pt x="1469263" y="1097080"/>
                  <a:pt x="1451173" y="1097080"/>
                </a:cubicBezTo>
                <a:close/>
                <a:moveTo>
                  <a:pt x="472605" y="1097080"/>
                </a:moveTo>
                <a:lnTo>
                  <a:pt x="472605" y="1989521"/>
                </a:lnTo>
                <a:lnTo>
                  <a:pt x="751403" y="1989521"/>
                </a:lnTo>
                <a:lnTo>
                  <a:pt x="751403" y="1097080"/>
                </a:lnTo>
                <a:close/>
                <a:moveTo>
                  <a:pt x="148088" y="1097080"/>
                </a:moveTo>
                <a:lnTo>
                  <a:pt x="148088" y="1989521"/>
                </a:lnTo>
                <a:lnTo>
                  <a:pt x="426886" y="1989521"/>
                </a:lnTo>
                <a:lnTo>
                  <a:pt x="426886" y="1097080"/>
                </a:lnTo>
                <a:close/>
                <a:moveTo>
                  <a:pt x="4221046" y="144375"/>
                </a:moveTo>
                <a:cubicBezTo>
                  <a:pt x="4202956" y="144375"/>
                  <a:pt x="4188291" y="159040"/>
                  <a:pt x="4188291" y="177130"/>
                </a:cubicBezTo>
                <a:lnTo>
                  <a:pt x="4188291" y="575370"/>
                </a:lnTo>
                <a:cubicBezTo>
                  <a:pt x="4188291" y="593460"/>
                  <a:pt x="4202956" y="608125"/>
                  <a:pt x="4221046" y="608125"/>
                </a:cubicBezTo>
                <a:lnTo>
                  <a:pt x="4776436" y="608125"/>
                </a:lnTo>
                <a:cubicBezTo>
                  <a:pt x="4794526" y="608125"/>
                  <a:pt x="4809191" y="593460"/>
                  <a:pt x="4809191" y="575370"/>
                </a:cubicBezTo>
                <a:lnTo>
                  <a:pt x="4809191" y="177130"/>
                </a:lnTo>
                <a:cubicBezTo>
                  <a:pt x="4809191" y="159040"/>
                  <a:pt x="4794526" y="144375"/>
                  <a:pt x="4776436" y="144375"/>
                </a:cubicBezTo>
                <a:close/>
                <a:moveTo>
                  <a:pt x="3552967" y="144375"/>
                </a:moveTo>
                <a:cubicBezTo>
                  <a:pt x="3534877" y="144375"/>
                  <a:pt x="3520212" y="159040"/>
                  <a:pt x="3520212" y="177130"/>
                </a:cubicBezTo>
                <a:lnTo>
                  <a:pt x="3520212" y="575370"/>
                </a:lnTo>
                <a:cubicBezTo>
                  <a:pt x="3520212" y="593460"/>
                  <a:pt x="3534877" y="608125"/>
                  <a:pt x="3552967" y="608125"/>
                </a:cubicBezTo>
                <a:lnTo>
                  <a:pt x="4108357" y="608125"/>
                </a:lnTo>
                <a:cubicBezTo>
                  <a:pt x="4126447" y="608125"/>
                  <a:pt x="4141112" y="593460"/>
                  <a:pt x="4141112" y="575370"/>
                </a:cubicBezTo>
                <a:lnTo>
                  <a:pt x="4141112" y="177130"/>
                </a:lnTo>
                <a:cubicBezTo>
                  <a:pt x="4141112" y="159040"/>
                  <a:pt x="4126447" y="144375"/>
                  <a:pt x="4108357" y="144375"/>
                </a:cubicBezTo>
                <a:close/>
                <a:moveTo>
                  <a:pt x="2885300" y="144375"/>
                </a:moveTo>
                <a:cubicBezTo>
                  <a:pt x="2867210" y="144375"/>
                  <a:pt x="2852545" y="159040"/>
                  <a:pt x="2852545" y="177130"/>
                </a:cubicBezTo>
                <a:lnTo>
                  <a:pt x="2852545" y="575370"/>
                </a:lnTo>
                <a:cubicBezTo>
                  <a:pt x="2852545" y="593460"/>
                  <a:pt x="2867210" y="608125"/>
                  <a:pt x="2885300" y="608125"/>
                </a:cubicBezTo>
                <a:lnTo>
                  <a:pt x="3440690" y="608125"/>
                </a:lnTo>
                <a:cubicBezTo>
                  <a:pt x="3458780" y="608125"/>
                  <a:pt x="3473445" y="593460"/>
                  <a:pt x="3473445" y="575370"/>
                </a:cubicBezTo>
                <a:lnTo>
                  <a:pt x="3473445" y="177130"/>
                </a:lnTo>
                <a:cubicBezTo>
                  <a:pt x="3473445" y="159040"/>
                  <a:pt x="3458780" y="144375"/>
                  <a:pt x="3440690" y="144375"/>
                </a:cubicBezTo>
                <a:close/>
                <a:moveTo>
                  <a:pt x="2226132" y="144375"/>
                </a:moveTo>
                <a:cubicBezTo>
                  <a:pt x="2208042" y="144375"/>
                  <a:pt x="2193377" y="159040"/>
                  <a:pt x="2193377" y="177130"/>
                </a:cubicBezTo>
                <a:lnTo>
                  <a:pt x="2193377" y="575370"/>
                </a:lnTo>
                <a:cubicBezTo>
                  <a:pt x="2193377" y="593460"/>
                  <a:pt x="2208042" y="608125"/>
                  <a:pt x="2226132" y="608125"/>
                </a:cubicBezTo>
                <a:lnTo>
                  <a:pt x="2781522" y="608125"/>
                </a:lnTo>
                <a:cubicBezTo>
                  <a:pt x="2799612" y="608125"/>
                  <a:pt x="2814277" y="593460"/>
                  <a:pt x="2814277" y="575370"/>
                </a:cubicBezTo>
                <a:lnTo>
                  <a:pt x="2814277" y="177130"/>
                </a:lnTo>
                <a:cubicBezTo>
                  <a:pt x="2814277" y="159040"/>
                  <a:pt x="2799612" y="144375"/>
                  <a:pt x="2781522" y="144375"/>
                </a:cubicBezTo>
                <a:close/>
                <a:moveTo>
                  <a:pt x="1561599" y="144375"/>
                </a:moveTo>
                <a:cubicBezTo>
                  <a:pt x="1543509" y="144375"/>
                  <a:pt x="1528844" y="159040"/>
                  <a:pt x="1528844" y="177130"/>
                </a:cubicBezTo>
                <a:lnTo>
                  <a:pt x="1528844" y="575370"/>
                </a:lnTo>
                <a:cubicBezTo>
                  <a:pt x="1528844" y="593460"/>
                  <a:pt x="1543509" y="608125"/>
                  <a:pt x="1561599" y="608125"/>
                </a:cubicBezTo>
                <a:lnTo>
                  <a:pt x="2116989" y="608125"/>
                </a:lnTo>
                <a:cubicBezTo>
                  <a:pt x="2135079" y="608125"/>
                  <a:pt x="2149744" y="593460"/>
                  <a:pt x="2149744" y="575370"/>
                </a:cubicBezTo>
                <a:lnTo>
                  <a:pt x="2149744" y="177130"/>
                </a:lnTo>
                <a:cubicBezTo>
                  <a:pt x="2149744" y="159040"/>
                  <a:pt x="2135079" y="144375"/>
                  <a:pt x="2116989" y="144375"/>
                </a:cubicBezTo>
                <a:close/>
                <a:moveTo>
                  <a:pt x="895783" y="144375"/>
                </a:moveTo>
                <a:cubicBezTo>
                  <a:pt x="877693" y="144375"/>
                  <a:pt x="863028" y="159040"/>
                  <a:pt x="863028" y="177130"/>
                </a:cubicBezTo>
                <a:lnTo>
                  <a:pt x="863028" y="575370"/>
                </a:lnTo>
                <a:cubicBezTo>
                  <a:pt x="863028" y="593460"/>
                  <a:pt x="877693" y="608125"/>
                  <a:pt x="895783" y="608125"/>
                </a:cubicBezTo>
                <a:lnTo>
                  <a:pt x="1451173" y="608125"/>
                </a:lnTo>
                <a:cubicBezTo>
                  <a:pt x="1469263" y="608125"/>
                  <a:pt x="1483928" y="593460"/>
                  <a:pt x="1483928" y="575370"/>
                </a:cubicBezTo>
                <a:lnTo>
                  <a:pt x="1483928" y="177130"/>
                </a:lnTo>
                <a:cubicBezTo>
                  <a:pt x="1483928" y="159040"/>
                  <a:pt x="1469263" y="144375"/>
                  <a:pt x="1451173" y="144375"/>
                </a:cubicBezTo>
                <a:close/>
                <a:moveTo>
                  <a:pt x="378491" y="144375"/>
                </a:moveTo>
                <a:cubicBezTo>
                  <a:pt x="360493" y="144375"/>
                  <a:pt x="311841" y="151105"/>
                  <a:pt x="296121" y="197924"/>
                </a:cubicBezTo>
                <a:lnTo>
                  <a:pt x="203471" y="543612"/>
                </a:lnTo>
                <a:cubicBezTo>
                  <a:pt x="208711" y="579396"/>
                  <a:pt x="216479" y="608124"/>
                  <a:pt x="226062" y="608124"/>
                </a:cubicBezTo>
                <a:lnTo>
                  <a:pt x="378489" y="608124"/>
                </a:lnTo>
                <a:cubicBezTo>
                  <a:pt x="378490" y="608124"/>
                  <a:pt x="378490" y="608125"/>
                  <a:pt x="378491" y="608125"/>
                </a:cubicBezTo>
                <a:lnTo>
                  <a:pt x="774711" y="608125"/>
                </a:lnTo>
                <a:cubicBezTo>
                  <a:pt x="792709" y="608125"/>
                  <a:pt x="807300" y="593534"/>
                  <a:pt x="807300" y="575536"/>
                </a:cubicBezTo>
                <a:lnTo>
                  <a:pt x="807300" y="176964"/>
                </a:lnTo>
                <a:cubicBezTo>
                  <a:pt x="807300" y="158966"/>
                  <a:pt x="792709" y="144375"/>
                  <a:pt x="774711" y="144375"/>
                </a:cubicBezTo>
                <a:close/>
                <a:moveTo>
                  <a:pt x="300995" y="0"/>
                </a:moveTo>
                <a:lnTo>
                  <a:pt x="4908384" y="0"/>
                </a:lnTo>
                <a:cubicBezTo>
                  <a:pt x="4956887" y="0"/>
                  <a:pt x="4996207" y="38775"/>
                  <a:pt x="4996207" y="86605"/>
                </a:cubicBezTo>
                <a:lnTo>
                  <a:pt x="4996207" y="1930743"/>
                </a:lnTo>
                <a:cubicBezTo>
                  <a:pt x="4996207" y="1978573"/>
                  <a:pt x="4956887" y="2017348"/>
                  <a:pt x="4908384" y="2017348"/>
                </a:cubicBezTo>
                <a:lnTo>
                  <a:pt x="4108815" y="2017348"/>
                </a:lnTo>
                <a:lnTo>
                  <a:pt x="4119979" y="1962048"/>
                </a:lnTo>
                <a:cubicBezTo>
                  <a:pt x="4119979" y="1824286"/>
                  <a:pt x="4008301" y="1712608"/>
                  <a:pt x="3870539" y="1712608"/>
                </a:cubicBezTo>
                <a:cubicBezTo>
                  <a:pt x="3732777" y="1712608"/>
                  <a:pt x="3621099" y="1824286"/>
                  <a:pt x="3621099" y="1962048"/>
                </a:cubicBezTo>
                <a:lnTo>
                  <a:pt x="3632264" y="2017348"/>
                </a:lnTo>
                <a:lnTo>
                  <a:pt x="1375042" y="2017348"/>
                </a:lnTo>
                <a:lnTo>
                  <a:pt x="1386206" y="1962048"/>
                </a:lnTo>
                <a:cubicBezTo>
                  <a:pt x="1386206" y="1824286"/>
                  <a:pt x="1274528" y="1712608"/>
                  <a:pt x="1136766" y="1712608"/>
                </a:cubicBezTo>
                <a:cubicBezTo>
                  <a:pt x="999004" y="1712608"/>
                  <a:pt x="887326" y="1824286"/>
                  <a:pt x="887326" y="1962048"/>
                </a:cubicBezTo>
                <a:lnTo>
                  <a:pt x="898491" y="2017348"/>
                </a:lnTo>
                <a:lnTo>
                  <a:pt x="300995" y="2017348"/>
                </a:lnTo>
                <a:cubicBezTo>
                  <a:pt x="300992" y="2017348"/>
                  <a:pt x="300991" y="2017347"/>
                  <a:pt x="300988" y="2017347"/>
                </a:cubicBezTo>
                <a:lnTo>
                  <a:pt x="45063" y="2017347"/>
                </a:lnTo>
                <a:cubicBezTo>
                  <a:pt x="20175" y="2017347"/>
                  <a:pt x="0" y="1997451"/>
                  <a:pt x="0" y="1972909"/>
                </a:cubicBezTo>
                <a:lnTo>
                  <a:pt x="0" y="1850771"/>
                </a:lnTo>
                <a:lnTo>
                  <a:pt x="24333" y="1850771"/>
                </a:lnTo>
                <a:cubicBezTo>
                  <a:pt x="42947" y="1850771"/>
                  <a:pt x="58037" y="1835681"/>
                  <a:pt x="58037" y="1817067"/>
                </a:cubicBezTo>
                <a:lnTo>
                  <a:pt x="58037" y="1130784"/>
                </a:lnTo>
                <a:cubicBezTo>
                  <a:pt x="58037" y="1112170"/>
                  <a:pt x="42947" y="1097080"/>
                  <a:pt x="24333" y="1097080"/>
                </a:cubicBezTo>
                <a:lnTo>
                  <a:pt x="0" y="1097080"/>
                </a:lnTo>
                <a:lnTo>
                  <a:pt x="0" y="1026660"/>
                </a:lnTo>
                <a:cubicBezTo>
                  <a:pt x="35529" y="712276"/>
                  <a:pt x="163006" y="257715"/>
                  <a:pt x="213172" y="86605"/>
                </a:cubicBezTo>
                <a:cubicBezTo>
                  <a:pt x="213172" y="38775"/>
                  <a:pt x="252492" y="0"/>
                  <a:pt x="300995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7D2802A9-4002-4D14-B265-2DF4F2036E78}"/>
              </a:ext>
            </a:extLst>
          </p:cNvPr>
          <p:cNvSpPr/>
          <p:nvPr/>
        </p:nvSpPr>
        <p:spPr>
          <a:xfrm>
            <a:off x="7047933" y="1724109"/>
            <a:ext cx="1010504" cy="727775"/>
          </a:xfrm>
          <a:custGeom>
            <a:avLst/>
            <a:gdLst>
              <a:gd name="connsiteX0" fmla="*/ 1360399 w 1633477"/>
              <a:gd name="connsiteY0" fmla="*/ 690182 h 1176446"/>
              <a:gd name="connsiteX1" fmla="*/ 1241204 w 1633477"/>
              <a:gd name="connsiteY1" fmla="*/ 726591 h 1176446"/>
              <a:gd name="connsiteX2" fmla="*/ 1239089 w 1633477"/>
              <a:gd name="connsiteY2" fmla="*/ 728336 h 1176446"/>
              <a:gd name="connsiteX3" fmla="*/ 1321486 w 1633477"/>
              <a:gd name="connsiteY3" fmla="*/ 816723 h 1176446"/>
              <a:gd name="connsiteX4" fmla="*/ 1322913 w 1633477"/>
              <a:gd name="connsiteY4" fmla="*/ 815950 h 1176446"/>
              <a:gd name="connsiteX5" fmla="*/ 1359686 w 1633477"/>
              <a:gd name="connsiteY5" fmla="*/ 808539 h 1176446"/>
              <a:gd name="connsiteX6" fmla="*/ 1454158 w 1633477"/>
              <a:gd name="connsiteY6" fmla="*/ 902833 h 1176446"/>
              <a:gd name="connsiteX7" fmla="*/ 1359686 w 1633477"/>
              <a:gd name="connsiteY7" fmla="*/ 997127 h 1176446"/>
              <a:gd name="connsiteX8" fmla="*/ 1265214 w 1633477"/>
              <a:gd name="connsiteY8" fmla="*/ 902833 h 1176446"/>
              <a:gd name="connsiteX9" fmla="*/ 1272638 w 1633477"/>
              <a:gd name="connsiteY9" fmla="*/ 866130 h 1176446"/>
              <a:gd name="connsiteX10" fmla="*/ 1276899 w 1633477"/>
              <a:gd name="connsiteY10" fmla="*/ 858295 h 1176446"/>
              <a:gd name="connsiteX11" fmla="*/ 1194974 w 1633477"/>
              <a:gd name="connsiteY11" fmla="*/ 770414 h 1176446"/>
              <a:gd name="connsiteX12" fmla="*/ 1183622 w 1633477"/>
              <a:gd name="connsiteY12" fmla="*/ 784173 h 1176446"/>
              <a:gd name="connsiteX13" fmla="*/ 1147212 w 1633477"/>
              <a:gd name="connsiteY13" fmla="*/ 903368 h 1176446"/>
              <a:gd name="connsiteX14" fmla="*/ 1360399 w 1633477"/>
              <a:gd name="connsiteY14" fmla="*/ 1116554 h 1176446"/>
              <a:gd name="connsiteX15" fmla="*/ 1573585 w 1633477"/>
              <a:gd name="connsiteY15" fmla="*/ 903368 h 1176446"/>
              <a:gd name="connsiteX16" fmla="*/ 1360399 w 1633477"/>
              <a:gd name="connsiteY16" fmla="*/ 690182 h 1176446"/>
              <a:gd name="connsiteX17" fmla="*/ 273078 w 1633477"/>
              <a:gd name="connsiteY17" fmla="*/ 690182 h 1176446"/>
              <a:gd name="connsiteX18" fmla="*/ 59892 w 1633477"/>
              <a:gd name="connsiteY18" fmla="*/ 903368 h 1176446"/>
              <a:gd name="connsiteX19" fmla="*/ 273078 w 1633477"/>
              <a:gd name="connsiteY19" fmla="*/ 1116554 h 1176446"/>
              <a:gd name="connsiteX20" fmla="*/ 486264 w 1633477"/>
              <a:gd name="connsiteY20" fmla="*/ 903368 h 1176446"/>
              <a:gd name="connsiteX21" fmla="*/ 449855 w 1633477"/>
              <a:gd name="connsiteY21" fmla="*/ 784174 h 1176446"/>
              <a:gd name="connsiteX22" fmla="*/ 440707 w 1633477"/>
              <a:gd name="connsiteY22" fmla="*/ 773086 h 1176446"/>
              <a:gd name="connsiteX23" fmla="*/ 357005 w 1633477"/>
              <a:gd name="connsiteY23" fmla="*/ 862872 h 1176446"/>
              <a:gd name="connsiteX24" fmla="*/ 359413 w 1633477"/>
              <a:gd name="connsiteY24" fmla="*/ 867308 h 1176446"/>
              <a:gd name="connsiteX25" fmla="*/ 366837 w 1633477"/>
              <a:gd name="connsiteY25" fmla="*/ 904081 h 1176446"/>
              <a:gd name="connsiteX26" fmla="*/ 272365 w 1633477"/>
              <a:gd name="connsiteY26" fmla="*/ 998553 h 1176446"/>
              <a:gd name="connsiteX27" fmla="*/ 177893 w 1633477"/>
              <a:gd name="connsiteY27" fmla="*/ 904081 h 1176446"/>
              <a:gd name="connsiteX28" fmla="*/ 272365 w 1633477"/>
              <a:gd name="connsiteY28" fmla="*/ 809609 h 1176446"/>
              <a:gd name="connsiteX29" fmla="*/ 309138 w 1633477"/>
              <a:gd name="connsiteY29" fmla="*/ 817033 h 1176446"/>
              <a:gd name="connsiteX30" fmla="*/ 315252 w 1633477"/>
              <a:gd name="connsiteY30" fmla="*/ 820351 h 1176446"/>
              <a:gd name="connsiteX31" fmla="*/ 398143 w 1633477"/>
              <a:gd name="connsiteY31" fmla="*/ 731434 h 1176446"/>
              <a:gd name="connsiteX32" fmla="*/ 392272 w 1633477"/>
              <a:gd name="connsiteY32" fmla="*/ 726591 h 1176446"/>
              <a:gd name="connsiteX33" fmla="*/ 273078 w 1633477"/>
              <a:gd name="connsiteY33" fmla="*/ 690182 h 1176446"/>
              <a:gd name="connsiteX34" fmla="*/ 1140048 w 1633477"/>
              <a:gd name="connsiteY34" fmla="*/ 216917 h 1176446"/>
              <a:gd name="connsiteX35" fmla="*/ 1161400 w 1633477"/>
              <a:gd name="connsiteY35" fmla="*/ 226652 h 1176446"/>
              <a:gd name="connsiteX36" fmla="*/ 1303365 w 1633477"/>
              <a:gd name="connsiteY36" fmla="*/ 378938 h 1176446"/>
              <a:gd name="connsiteX37" fmla="*/ 1303411 w 1633477"/>
              <a:gd name="connsiteY37" fmla="*/ 379012 h 1176446"/>
              <a:gd name="connsiteX38" fmla="*/ 1311865 w 1633477"/>
              <a:gd name="connsiteY38" fmla="*/ 387842 h 1176446"/>
              <a:gd name="connsiteX39" fmla="*/ 1336732 w 1633477"/>
              <a:gd name="connsiteY39" fmla="*/ 419670 h 1176446"/>
              <a:gd name="connsiteX40" fmla="*/ 1322026 w 1633477"/>
              <a:gd name="connsiteY40" fmla="*/ 539444 h 1176446"/>
              <a:gd name="connsiteX41" fmla="*/ 1172155 w 1633477"/>
              <a:gd name="connsiteY41" fmla="*/ 656536 h 1176446"/>
              <a:gd name="connsiteX42" fmla="*/ 1198258 w 1633477"/>
              <a:gd name="connsiteY42" fmla="*/ 684536 h 1176446"/>
              <a:gd name="connsiteX43" fmla="*/ 1207996 w 1633477"/>
              <a:gd name="connsiteY43" fmla="*/ 677253 h 1176446"/>
              <a:gd name="connsiteX44" fmla="*/ 1360577 w 1633477"/>
              <a:gd name="connsiteY44" fmla="*/ 630646 h 1176446"/>
              <a:gd name="connsiteX45" fmla="*/ 1633477 w 1633477"/>
              <a:gd name="connsiteY45" fmla="*/ 903546 h 1176446"/>
              <a:gd name="connsiteX46" fmla="*/ 1360577 w 1633477"/>
              <a:gd name="connsiteY46" fmla="*/ 1176446 h 1176446"/>
              <a:gd name="connsiteX47" fmla="*/ 1087677 w 1633477"/>
              <a:gd name="connsiteY47" fmla="*/ 903546 h 1176446"/>
              <a:gd name="connsiteX48" fmla="*/ 1149994 w 1633477"/>
              <a:gd name="connsiteY48" fmla="*/ 729957 h 1176446"/>
              <a:gd name="connsiteX49" fmla="*/ 1153580 w 1633477"/>
              <a:gd name="connsiteY49" fmla="*/ 726011 h 1176446"/>
              <a:gd name="connsiteX50" fmla="*/ 1123934 w 1633477"/>
              <a:gd name="connsiteY50" fmla="*/ 694210 h 1176446"/>
              <a:gd name="connsiteX51" fmla="*/ 1032776 w 1633477"/>
              <a:gd name="connsiteY51" fmla="*/ 765430 h 1176446"/>
              <a:gd name="connsiteX52" fmla="*/ 1032776 w 1633477"/>
              <a:gd name="connsiteY52" fmla="*/ 797079 h 1176446"/>
              <a:gd name="connsiteX53" fmla="*/ 1033489 w 1633477"/>
              <a:gd name="connsiteY53" fmla="*/ 804152 h 1176446"/>
              <a:gd name="connsiteX54" fmla="*/ 1033489 w 1633477"/>
              <a:gd name="connsiteY54" fmla="*/ 947327 h 1176446"/>
              <a:gd name="connsiteX55" fmla="*/ 947326 w 1633477"/>
              <a:gd name="connsiteY55" fmla="*/ 1033490 h 1176446"/>
              <a:gd name="connsiteX56" fmla="*/ 662621 w 1633477"/>
              <a:gd name="connsiteY56" fmla="*/ 1033490 h 1176446"/>
              <a:gd name="connsiteX57" fmla="*/ 576458 w 1633477"/>
              <a:gd name="connsiteY57" fmla="*/ 947327 h 1176446"/>
              <a:gd name="connsiteX58" fmla="*/ 576458 w 1633477"/>
              <a:gd name="connsiteY58" fmla="*/ 804152 h 1176446"/>
              <a:gd name="connsiteX59" fmla="*/ 576458 w 1633477"/>
              <a:gd name="connsiteY59" fmla="*/ 804151 h 1176446"/>
              <a:gd name="connsiteX60" fmla="*/ 576458 w 1633477"/>
              <a:gd name="connsiteY60" fmla="*/ 753785 h 1176446"/>
              <a:gd name="connsiteX61" fmla="*/ 506870 w 1633477"/>
              <a:gd name="connsiteY61" fmla="*/ 702112 h 1176446"/>
              <a:gd name="connsiteX62" fmla="*/ 482214 w 1633477"/>
              <a:gd name="connsiteY62" fmla="*/ 728561 h 1176446"/>
              <a:gd name="connsiteX63" fmla="*/ 483482 w 1633477"/>
              <a:gd name="connsiteY63" fmla="*/ 729957 h 1176446"/>
              <a:gd name="connsiteX64" fmla="*/ 545799 w 1633477"/>
              <a:gd name="connsiteY64" fmla="*/ 903546 h 1176446"/>
              <a:gd name="connsiteX65" fmla="*/ 272900 w 1633477"/>
              <a:gd name="connsiteY65" fmla="*/ 1176446 h 1176446"/>
              <a:gd name="connsiteX66" fmla="*/ 0 w 1633477"/>
              <a:gd name="connsiteY66" fmla="*/ 903546 h 1176446"/>
              <a:gd name="connsiteX67" fmla="*/ 272900 w 1633477"/>
              <a:gd name="connsiteY67" fmla="*/ 630646 h 1176446"/>
              <a:gd name="connsiteX68" fmla="*/ 425480 w 1633477"/>
              <a:gd name="connsiteY68" fmla="*/ 677253 h 1176446"/>
              <a:gd name="connsiteX69" fmla="*/ 439134 w 1633477"/>
              <a:gd name="connsiteY69" fmla="*/ 687463 h 1176446"/>
              <a:gd name="connsiteX70" fmla="*/ 458773 w 1633477"/>
              <a:gd name="connsiteY70" fmla="*/ 666396 h 1176446"/>
              <a:gd name="connsiteX71" fmla="*/ 385636 w 1633477"/>
              <a:gd name="connsiteY71" fmla="*/ 612088 h 1176446"/>
              <a:gd name="connsiteX72" fmla="*/ 376164 w 1633477"/>
              <a:gd name="connsiteY72" fmla="*/ 603453 h 1176446"/>
              <a:gd name="connsiteX73" fmla="*/ 375716 w 1633477"/>
              <a:gd name="connsiteY73" fmla="*/ 602840 h 1176446"/>
              <a:gd name="connsiteX74" fmla="*/ 210317 w 1633477"/>
              <a:gd name="connsiteY74" fmla="*/ 602840 h 1176446"/>
              <a:gd name="connsiteX75" fmla="*/ 165415 w 1633477"/>
              <a:gd name="connsiteY75" fmla="*/ 557938 h 1176446"/>
              <a:gd name="connsiteX76" fmla="*/ 165415 w 1633477"/>
              <a:gd name="connsiteY76" fmla="*/ 543643 h 1176446"/>
              <a:gd name="connsiteX77" fmla="*/ 210317 w 1633477"/>
              <a:gd name="connsiteY77" fmla="*/ 498742 h 1176446"/>
              <a:gd name="connsiteX78" fmla="*/ 417229 w 1633477"/>
              <a:gd name="connsiteY78" fmla="*/ 498742 h 1176446"/>
              <a:gd name="connsiteX79" fmla="*/ 426238 w 1633477"/>
              <a:gd name="connsiteY79" fmla="*/ 498065 h 1176446"/>
              <a:gd name="connsiteX80" fmla="*/ 461086 w 1633477"/>
              <a:gd name="connsiteY80" fmla="*/ 510481 h 1176446"/>
              <a:gd name="connsiteX81" fmla="*/ 681798 w 1633477"/>
              <a:gd name="connsiteY81" fmla="*/ 674373 h 1176446"/>
              <a:gd name="connsiteX82" fmla="*/ 681798 w 1633477"/>
              <a:gd name="connsiteY82" fmla="*/ 928679 h 1176446"/>
              <a:gd name="connsiteX83" fmla="*/ 754384 w 1633477"/>
              <a:gd name="connsiteY83" fmla="*/ 1017740 h 1176446"/>
              <a:gd name="connsiteX84" fmla="*/ 772705 w 1633477"/>
              <a:gd name="connsiteY84" fmla="*/ 1019587 h 1176446"/>
              <a:gd name="connsiteX85" fmla="*/ 791026 w 1633477"/>
              <a:gd name="connsiteY85" fmla="*/ 1017740 h 1176446"/>
              <a:gd name="connsiteX86" fmla="*/ 863612 w 1633477"/>
              <a:gd name="connsiteY86" fmla="*/ 928679 h 1176446"/>
              <a:gd name="connsiteX87" fmla="*/ 863612 w 1633477"/>
              <a:gd name="connsiteY87" fmla="*/ 629467 h 1176446"/>
              <a:gd name="connsiteX88" fmla="*/ 938438 w 1633477"/>
              <a:gd name="connsiteY88" fmla="*/ 571007 h 1176446"/>
              <a:gd name="connsiteX89" fmla="*/ 938586 w 1633477"/>
              <a:gd name="connsiteY89" fmla="*/ 571197 h 1176446"/>
              <a:gd name="connsiteX90" fmla="*/ 1024479 w 1633477"/>
              <a:gd name="connsiteY90" fmla="*/ 504090 h 1176446"/>
              <a:gd name="connsiteX91" fmla="*/ 897842 w 1633477"/>
              <a:gd name="connsiteY91" fmla="*/ 504090 h 1176446"/>
              <a:gd name="connsiteX92" fmla="*/ 869099 w 1633477"/>
              <a:gd name="connsiteY92" fmla="*/ 485038 h 1176446"/>
              <a:gd name="connsiteX93" fmla="*/ 866648 w 1633477"/>
              <a:gd name="connsiteY93" fmla="*/ 472896 h 1176446"/>
              <a:gd name="connsiteX94" fmla="*/ 869099 w 1633477"/>
              <a:gd name="connsiteY94" fmla="*/ 460754 h 1176446"/>
              <a:gd name="connsiteX95" fmla="*/ 897842 w 1633477"/>
              <a:gd name="connsiteY95" fmla="*/ 441702 h 1176446"/>
              <a:gd name="connsiteX96" fmla="*/ 1104331 w 1633477"/>
              <a:gd name="connsiteY96" fmla="*/ 441702 h 1176446"/>
              <a:gd name="connsiteX97" fmla="*/ 1192092 w 1633477"/>
              <a:gd name="connsiteY97" fmla="*/ 373136 h 1176446"/>
              <a:gd name="connsiteX98" fmla="*/ 1205967 w 1633477"/>
              <a:gd name="connsiteY98" fmla="*/ 364383 h 1176446"/>
              <a:gd name="connsiteX99" fmla="*/ 1116548 w 1633477"/>
              <a:gd name="connsiteY99" fmla="*/ 268463 h 1176446"/>
              <a:gd name="connsiteX100" fmla="*/ 1118068 w 1633477"/>
              <a:gd name="connsiteY100" fmla="*/ 225132 h 1176446"/>
              <a:gd name="connsiteX101" fmla="*/ 1140048 w 1633477"/>
              <a:gd name="connsiteY101" fmla="*/ 216917 h 1176446"/>
              <a:gd name="connsiteX102" fmla="*/ 783290 w 1633477"/>
              <a:gd name="connsiteY102" fmla="*/ 152753 h 1176446"/>
              <a:gd name="connsiteX103" fmla="*/ 834642 w 1633477"/>
              <a:gd name="connsiteY103" fmla="*/ 170284 h 1176446"/>
              <a:gd name="connsiteX104" fmla="*/ 836740 w 1633477"/>
              <a:gd name="connsiteY104" fmla="*/ 172136 h 1176446"/>
              <a:gd name="connsiteX105" fmla="*/ 837201 w 1633477"/>
              <a:gd name="connsiteY105" fmla="*/ 172286 h 1176446"/>
              <a:gd name="connsiteX106" fmla="*/ 854019 w 1633477"/>
              <a:gd name="connsiteY106" fmla="*/ 188171 h 1176446"/>
              <a:gd name="connsiteX107" fmla="*/ 857328 w 1633477"/>
              <a:gd name="connsiteY107" fmla="*/ 193985 h 1176446"/>
              <a:gd name="connsiteX108" fmla="*/ 860523 w 1633477"/>
              <a:gd name="connsiteY108" fmla="*/ 198215 h 1176446"/>
              <a:gd name="connsiteX109" fmla="*/ 864680 w 1633477"/>
              <a:gd name="connsiteY109" fmla="*/ 206902 h 1176446"/>
              <a:gd name="connsiteX110" fmla="*/ 939075 w 1633477"/>
              <a:gd name="connsiteY110" fmla="*/ 337604 h 1176446"/>
              <a:gd name="connsiteX111" fmla="*/ 1081672 w 1633477"/>
              <a:gd name="connsiteY111" fmla="*/ 337604 h 1176446"/>
              <a:gd name="connsiteX112" fmla="*/ 1121243 w 1633477"/>
              <a:gd name="connsiteY112" fmla="*/ 377175 h 1176446"/>
              <a:gd name="connsiteX113" fmla="*/ 1121243 w 1633477"/>
              <a:gd name="connsiteY113" fmla="*/ 377175 h 1176446"/>
              <a:gd name="connsiteX114" fmla="*/ 1081671 w 1633477"/>
              <a:gd name="connsiteY114" fmla="*/ 416747 h 1176446"/>
              <a:gd name="connsiteX115" fmla="*/ 917682 w 1633477"/>
              <a:gd name="connsiteY115" fmla="*/ 416747 h 1176446"/>
              <a:gd name="connsiteX116" fmla="*/ 907759 w 1633477"/>
              <a:gd name="connsiteY116" fmla="*/ 415247 h 1176446"/>
              <a:gd name="connsiteX117" fmla="*/ 905440 w 1633477"/>
              <a:gd name="connsiteY117" fmla="*/ 415071 h 1176446"/>
              <a:gd name="connsiteX118" fmla="*/ 881525 w 1633477"/>
              <a:gd name="connsiteY118" fmla="*/ 396486 h 1176446"/>
              <a:gd name="connsiteX119" fmla="*/ 838711 w 1633477"/>
              <a:gd name="connsiteY119" fmla="*/ 321267 h 1176446"/>
              <a:gd name="connsiteX120" fmla="*/ 693853 w 1633477"/>
              <a:gd name="connsiteY120" fmla="*/ 455496 h 1176446"/>
              <a:gd name="connsiteX121" fmla="*/ 795787 w 1633477"/>
              <a:gd name="connsiteY121" fmla="*/ 531188 h 1176446"/>
              <a:gd name="connsiteX122" fmla="*/ 805150 w 1633477"/>
              <a:gd name="connsiteY122" fmla="*/ 539723 h 1176446"/>
              <a:gd name="connsiteX123" fmla="*/ 810641 w 1633477"/>
              <a:gd name="connsiteY123" fmla="*/ 542703 h 1176446"/>
              <a:gd name="connsiteX124" fmla="*/ 838540 w 1633477"/>
              <a:gd name="connsiteY124" fmla="*/ 595175 h 1176446"/>
              <a:gd name="connsiteX125" fmla="*/ 838539 w 1633477"/>
              <a:gd name="connsiteY125" fmla="*/ 929927 h 1176446"/>
              <a:gd name="connsiteX126" fmla="*/ 788014 w 1633477"/>
              <a:gd name="connsiteY126" fmla="*/ 991920 h 1176446"/>
              <a:gd name="connsiteX127" fmla="*/ 775261 w 1633477"/>
              <a:gd name="connsiteY127" fmla="*/ 993206 h 1176446"/>
              <a:gd name="connsiteX128" fmla="*/ 762508 w 1633477"/>
              <a:gd name="connsiteY128" fmla="*/ 991920 h 1176446"/>
              <a:gd name="connsiteX129" fmla="*/ 711982 w 1633477"/>
              <a:gd name="connsiteY129" fmla="*/ 929927 h 1176446"/>
              <a:gd name="connsiteX130" fmla="*/ 711982 w 1633477"/>
              <a:gd name="connsiteY130" fmla="*/ 675679 h 1176446"/>
              <a:gd name="connsiteX131" fmla="*/ 710103 w 1633477"/>
              <a:gd name="connsiteY131" fmla="*/ 675019 h 1176446"/>
              <a:gd name="connsiteX132" fmla="*/ 695471 w 1633477"/>
              <a:gd name="connsiteY132" fmla="*/ 666282 h 1176446"/>
              <a:gd name="connsiteX133" fmla="*/ 499125 w 1633477"/>
              <a:gd name="connsiteY133" fmla="*/ 520484 h 1176446"/>
              <a:gd name="connsiteX134" fmla="*/ 472999 w 1633477"/>
              <a:gd name="connsiteY134" fmla="*/ 417410 h 1176446"/>
              <a:gd name="connsiteX135" fmla="*/ 476532 w 1633477"/>
              <a:gd name="connsiteY135" fmla="*/ 411494 h 1176446"/>
              <a:gd name="connsiteX136" fmla="*/ 477563 w 1633477"/>
              <a:gd name="connsiteY136" fmla="*/ 408446 h 1176446"/>
              <a:gd name="connsiteX137" fmla="*/ 499490 w 1633477"/>
              <a:gd name="connsiteY137" fmla="*/ 378007 h 1176446"/>
              <a:gd name="connsiteX138" fmla="*/ 715483 w 1633477"/>
              <a:gd name="connsiteY138" fmla="*/ 177861 h 1176446"/>
              <a:gd name="connsiteX139" fmla="*/ 783290 w 1633477"/>
              <a:gd name="connsiteY139" fmla="*/ 152753 h 1176446"/>
              <a:gd name="connsiteX140" fmla="*/ 910552 w 1633477"/>
              <a:gd name="connsiteY140" fmla="*/ 0 h 1176446"/>
              <a:gd name="connsiteX141" fmla="*/ 1005024 w 1633477"/>
              <a:gd name="connsiteY141" fmla="*/ 94472 h 1176446"/>
              <a:gd name="connsiteX142" fmla="*/ 910552 w 1633477"/>
              <a:gd name="connsiteY142" fmla="*/ 188944 h 1176446"/>
              <a:gd name="connsiteX143" fmla="*/ 816080 w 1633477"/>
              <a:gd name="connsiteY143" fmla="*/ 94472 h 1176446"/>
              <a:gd name="connsiteX144" fmla="*/ 910552 w 1633477"/>
              <a:gd name="connsiteY144" fmla="*/ 0 h 11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633477" h="1176446">
                <a:moveTo>
                  <a:pt x="1360399" y="690182"/>
                </a:moveTo>
                <a:cubicBezTo>
                  <a:pt x="1316247" y="690182"/>
                  <a:pt x="1275229" y="703604"/>
                  <a:pt x="1241204" y="726591"/>
                </a:cubicBezTo>
                <a:lnTo>
                  <a:pt x="1239089" y="728336"/>
                </a:lnTo>
                <a:lnTo>
                  <a:pt x="1321486" y="816723"/>
                </a:lnTo>
                <a:lnTo>
                  <a:pt x="1322913" y="815950"/>
                </a:lnTo>
                <a:cubicBezTo>
                  <a:pt x="1334216" y="811178"/>
                  <a:pt x="1346642" y="808539"/>
                  <a:pt x="1359686" y="808539"/>
                </a:cubicBezTo>
                <a:cubicBezTo>
                  <a:pt x="1411862" y="808539"/>
                  <a:pt x="1454158" y="850756"/>
                  <a:pt x="1454158" y="902833"/>
                </a:cubicBezTo>
                <a:cubicBezTo>
                  <a:pt x="1454158" y="954911"/>
                  <a:pt x="1411862" y="997127"/>
                  <a:pt x="1359686" y="997127"/>
                </a:cubicBezTo>
                <a:cubicBezTo>
                  <a:pt x="1307511" y="997127"/>
                  <a:pt x="1265214" y="954911"/>
                  <a:pt x="1265214" y="902833"/>
                </a:cubicBezTo>
                <a:cubicBezTo>
                  <a:pt x="1265214" y="889814"/>
                  <a:pt x="1267858" y="877411"/>
                  <a:pt x="1272638" y="866130"/>
                </a:cubicBezTo>
                <a:lnTo>
                  <a:pt x="1276899" y="858295"/>
                </a:lnTo>
                <a:lnTo>
                  <a:pt x="1194974" y="770414"/>
                </a:lnTo>
                <a:lnTo>
                  <a:pt x="1183622" y="784173"/>
                </a:lnTo>
                <a:cubicBezTo>
                  <a:pt x="1160635" y="818198"/>
                  <a:pt x="1147212" y="859216"/>
                  <a:pt x="1147212" y="903368"/>
                </a:cubicBezTo>
                <a:cubicBezTo>
                  <a:pt x="1147212" y="1021108"/>
                  <a:pt x="1242659" y="1116554"/>
                  <a:pt x="1360399" y="1116554"/>
                </a:cubicBezTo>
                <a:cubicBezTo>
                  <a:pt x="1478139" y="1116554"/>
                  <a:pt x="1573585" y="1021108"/>
                  <a:pt x="1573585" y="903368"/>
                </a:cubicBezTo>
                <a:cubicBezTo>
                  <a:pt x="1573585" y="785628"/>
                  <a:pt x="1478139" y="690182"/>
                  <a:pt x="1360399" y="690182"/>
                </a:cubicBezTo>
                <a:close/>
                <a:moveTo>
                  <a:pt x="273078" y="690182"/>
                </a:moveTo>
                <a:cubicBezTo>
                  <a:pt x="155338" y="690182"/>
                  <a:pt x="59892" y="785628"/>
                  <a:pt x="59892" y="903368"/>
                </a:cubicBezTo>
                <a:cubicBezTo>
                  <a:pt x="59892" y="1021108"/>
                  <a:pt x="155338" y="1116554"/>
                  <a:pt x="273078" y="1116554"/>
                </a:cubicBezTo>
                <a:cubicBezTo>
                  <a:pt x="390817" y="1116554"/>
                  <a:pt x="486264" y="1021108"/>
                  <a:pt x="486264" y="903368"/>
                </a:cubicBezTo>
                <a:cubicBezTo>
                  <a:pt x="486264" y="859216"/>
                  <a:pt x="472842" y="818198"/>
                  <a:pt x="449855" y="784174"/>
                </a:cubicBezTo>
                <a:lnTo>
                  <a:pt x="440707" y="773086"/>
                </a:lnTo>
                <a:lnTo>
                  <a:pt x="357005" y="862872"/>
                </a:lnTo>
                <a:lnTo>
                  <a:pt x="359413" y="867308"/>
                </a:lnTo>
                <a:cubicBezTo>
                  <a:pt x="364194" y="878611"/>
                  <a:pt x="366837" y="891037"/>
                  <a:pt x="366837" y="904081"/>
                </a:cubicBezTo>
                <a:cubicBezTo>
                  <a:pt x="366837" y="956257"/>
                  <a:pt x="324541" y="998553"/>
                  <a:pt x="272365" y="998553"/>
                </a:cubicBezTo>
                <a:cubicBezTo>
                  <a:pt x="220189" y="998553"/>
                  <a:pt x="177893" y="956257"/>
                  <a:pt x="177893" y="904081"/>
                </a:cubicBezTo>
                <a:cubicBezTo>
                  <a:pt x="177893" y="851905"/>
                  <a:pt x="220189" y="809609"/>
                  <a:pt x="272365" y="809609"/>
                </a:cubicBezTo>
                <a:cubicBezTo>
                  <a:pt x="285409" y="809609"/>
                  <a:pt x="297835" y="812252"/>
                  <a:pt x="309138" y="817033"/>
                </a:cubicBezTo>
                <a:lnTo>
                  <a:pt x="315252" y="820351"/>
                </a:lnTo>
                <a:lnTo>
                  <a:pt x="398143" y="731434"/>
                </a:lnTo>
                <a:lnTo>
                  <a:pt x="392272" y="726591"/>
                </a:lnTo>
                <a:cubicBezTo>
                  <a:pt x="358248" y="703604"/>
                  <a:pt x="317230" y="690182"/>
                  <a:pt x="273078" y="690182"/>
                </a:cubicBezTo>
                <a:close/>
                <a:moveTo>
                  <a:pt x="1140048" y="216917"/>
                </a:moveTo>
                <a:cubicBezTo>
                  <a:pt x="1147890" y="217192"/>
                  <a:pt x="1155627" y="220459"/>
                  <a:pt x="1161400" y="226652"/>
                </a:cubicBezTo>
                <a:lnTo>
                  <a:pt x="1303365" y="378938"/>
                </a:lnTo>
                <a:lnTo>
                  <a:pt x="1303411" y="379012"/>
                </a:lnTo>
                <a:lnTo>
                  <a:pt x="1311865" y="387842"/>
                </a:lnTo>
                <a:lnTo>
                  <a:pt x="1336732" y="419670"/>
                </a:lnTo>
                <a:cubicBezTo>
                  <a:pt x="1365745" y="456806"/>
                  <a:pt x="1359161" y="510430"/>
                  <a:pt x="1322026" y="539444"/>
                </a:cubicBezTo>
                <a:lnTo>
                  <a:pt x="1172155" y="656536"/>
                </a:lnTo>
                <a:lnTo>
                  <a:pt x="1198258" y="684536"/>
                </a:lnTo>
                <a:lnTo>
                  <a:pt x="1207996" y="677253"/>
                </a:lnTo>
                <a:cubicBezTo>
                  <a:pt x="1251552" y="647828"/>
                  <a:pt x="1304058" y="630646"/>
                  <a:pt x="1360577" y="630646"/>
                </a:cubicBezTo>
                <a:cubicBezTo>
                  <a:pt x="1511296" y="630646"/>
                  <a:pt x="1633477" y="752828"/>
                  <a:pt x="1633477" y="903546"/>
                </a:cubicBezTo>
                <a:cubicBezTo>
                  <a:pt x="1633477" y="1054265"/>
                  <a:pt x="1511296" y="1176446"/>
                  <a:pt x="1360577" y="1176446"/>
                </a:cubicBezTo>
                <a:cubicBezTo>
                  <a:pt x="1209859" y="1176446"/>
                  <a:pt x="1087677" y="1054265"/>
                  <a:pt x="1087677" y="903546"/>
                </a:cubicBezTo>
                <a:cubicBezTo>
                  <a:pt x="1087677" y="837607"/>
                  <a:pt x="1111063" y="777130"/>
                  <a:pt x="1149994" y="729957"/>
                </a:cubicBezTo>
                <a:lnTo>
                  <a:pt x="1153580" y="726011"/>
                </a:lnTo>
                <a:lnTo>
                  <a:pt x="1123934" y="694210"/>
                </a:lnTo>
                <a:lnTo>
                  <a:pt x="1032776" y="765430"/>
                </a:lnTo>
                <a:lnTo>
                  <a:pt x="1032776" y="797079"/>
                </a:lnTo>
                <a:lnTo>
                  <a:pt x="1033489" y="804152"/>
                </a:lnTo>
                <a:lnTo>
                  <a:pt x="1033489" y="947327"/>
                </a:lnTo>
                <a:cubicBezTo>
                  <a:pt x="1033489" y="994913"/>
                  <a:pt x="994913" y="1033490"/>
                  <a:pt x="947326" y="1033490"/>
                </a:cubicBezTo>
                <a:lnTo>
                  <a:pt x="662621" y="1033490"/>
                </a:lnTo>
                <a:cubicBezTo>
                  <a:pt x="615035" y="1033490"/>
                  <a:pt x="576458" y="994913"/>
                  <a:pt x="576458" y="947327"/>
                </a:cubicBezTo>
                <a:lnTo>
                  <a:pt x="576458" y="804152"/>
                </a:lnTo>
                <a:lnTo>
                  <a:pt x="576458" y="804151"/>
                </a:lnTo>
                <a:lnTo>
                  <a:pt x="576458" y="753785"/>
                </a:lnTo>
                <a:lnTo>
                  <a:pt x="506870" y="702112"/>
                </a:lnTo>
                <a:lnTo>
                  <a:pt x="482214" y="728561"/>
                </a:lnTo>
                <a:lnTo>
                  <a:pt x="483482" y="729957"/>
                </a:lnTo>
                <a:cubicBezTo>
                  <a:pt x="522413" y="777130"/>
                  <a:pt x="545799" y="837607"/>
                  <a:pt x="545799" y="903546"/>
                </a:cubicBezTo>
                <a:cubicBezTo>
                  <a:pt x="545799" y="1054265"/>
                  <a:pt x="423618" y="1176446"/>
                  <a:pt x="272900" y="1176446"/>
                </a:cubicBezTo>
                <a:cubicBezTo>
                  <a:pt x="122181" y="1176446"/>
                  <a:pt x="0" y="1054265"/>
                  <a:pt x="0" y="903546"/>
                </a:cubicBezTo>
                <a:cubicBezTo>
                  <a:pt x="0" y="752828"/>
                  <a:pt x="122181" y="630646"/>
                  <a:pt x="272900" y="630646"/>
                </a:cubicBezTo>
                <a:cubicBezTo>
                  <a:pt x="329419" y="630646"/>
                  <a:pt x="381925" y="647828"/>
                  <a:pt x="425480" y="677253"/>
                </a:cubicBezTo>
                <a:lnTo>
                  <a:pt x="439134" y="687463"/>
                </a:lnTo>
                <a:lnTo>
                  <a:pt x="458773" y="666396"/>
                </a:lnTo>
                <a:lnTo>
                  <a:pt x="385636" y="612088"/>
                </a:lnTo>
                <a:cubicBezTo>
                  <a:pt x="382129" y="609484"/>
                  <a:pt x="378969" y="606586"/>
                  <a:pt x="376164" y="603453"/>
                </a:cubicBezTo>
                <a:lnTo>
                  <a:pt x="375716" y="602840"/>
                </a:lnTo>
                <a:lnTo>
                  <a:pt x="210317" y="602840"/>
                </a:lnTo>
                <a:cubicBezTo>
                  <a:pt x="185518" y="602840"/>
                  <a:pt x="165415" y="582736"/>
                  <a:pt x="165415" y="557938"/>
                </a:cubicBezTo>
                <a:lnTo>
                  <a:pt x="165415" y="543643"/>
                </a:lnTo>
                <a:cubicBezTo>
                  <a:pt x="165415" y="518845"/>
                  <a:pt x="185518" y="498742"/>
                  <a:pt x="210317" y="498742"/>
                </a:cubicBezTo>
                <a:lnTo>
                  <a:pt x="417229" y="498742"/>
                </a:lnTo>
                <a:lnTo>
                  <a:pt x="426238" y="498065"/>
                </a:lnTo>
                <a:cubicBezTo>
                  <a:pt x="438414" y="498608"/>
                  <a:pt x="450564" y="502668"/>
                  <a:pt x="461086" y="510481"/>
                </a:cubicBezTo>
                <a:lnTo>
                  <a:pt x="681798" y="674373"/>
                </a:lnTo>
                <a:lnTo>
                  <a:pt x="681798" y="928679"/>
                </a:lnTo>
                <a:cubicBezTo>
                  <a:pt x="681798" y="972610"/>
                  <a:pt x="712959" y="1009263"/>
                  <a:pt x="754384" y="1017740"/>
                </a:cubicBezTo>
                <a:lnTo>
                  <a:pt x="772705" y="1019587"/>
                </a:lnTo>
                <a:lnTo>
                  <a:pt x="791026" y="1017740"/>
                </a:lnTo>
                <a:cubicBezTo>
                  <a:pt x="832451" y="1009263"/>
                  <a:pt x="863612" y="972610"/>
                  <a:pt x="863612" y="928679"/>
                </a:cubicBezTo>
                <a:lnTo>
                  <a:pt x="863612" y="629467"/>
                </a:lnTo>
                <a:lnTo>
                  <a:pt x="938438" y="571007"/>
                </a:lnTo>
                <a:lnTo>
                  <a:pt x="938586" y="571197"/>
                </a:lnTo>
                <a:lnTo>
                  <a:pt x="1024479" y="504090"/>
                </a:lnTo>
                <a:lnTo>
                  <a:pt x="897842" y="504090"/>
                </a:lnTo>
                <a:cubicBezTo>
                  <a:pt x="884921" y="504090"/>
                  <a:pt x="873835" y="496234"/>
                  <a:pt x="869099" y="485038"/>
                </a:cubicBezTo>
                <a:lnTo>
                  <a:pt x="866648" y="472896"/>
                </a:lnTo>
                <a:lnTo>
                  <a:pt x="869099" y="460754"/>
                </a:lnTo>
                <a:cubicBezTo>
                  <a:pt x="873835" y="449558"/>
                  <a:pt x="884921" y="441702"/>
                  <a:pt x="897842" y="441702"/>
                </a:cubicBezTo>
                <a:lnTo>
                  <a:pt x="1104331" y="441702"/>
                </a:lnTo>
                <a:lnTo>
                  <a:pt x="1192092" y="373136"/>
                </a:lnTo>
                <a:lnTo>
                  <a:pt x="1205967" y="364383"/>
                </a:lnTo>
                <a:lnTo>
                  <a:pt x="1116548" y="268463"/>
                </a:lnTo>
                <a:cubicBezTo>
                  <a:pt x="1105002" y="256078"/>
                  <a:pt x="1105682" y="236678"/>
                  <a:pt x="1118068" y="225132"/>
                </a:cubicBezTo>
                <a:cubicBezTo>
                  <a:pt x="1124261" y="219359"/>
                  <a:pt x="1132207" y="216642"/>
                  <a:pt x="1140048" y="216917"/>
                </a:cubicBezTo>
                <a:close/>
                <a:moveTo>
                  <a:pt x="783290" y="152753"/>
                </a:moveTo>
                <a:cubicBezTo>
                  <a:pt x="801410" y="153443"/>
                  <a:pt x="819332" y="159317"/>
                  <a:pt x="834642" y="170284"/>
                </a:cubicBezTo>
                <a:lnTo>
                  <a:pt x="836740" y="172136"/>
                </a:lnTo>
                <a:lnTo>
                  <a:pt x="837201" y="172286"/>
                </a:lnTo>
                <a:cubicBezTo>
                  <a:pt x="844034" y="175665"/>
                  <a:pt x="849965" y="181049"/>
                  <a:pt x="854019" y="188171"/>
                </a:cubicBezTo>
                <a:lnTo>
                  <a:pt x="857328" y="193985"/>
                </a:lnTo>
                <a:lnTo>
                  <a:pt x="860523" y="198215"/>
                </a:lnTo>
                <a:lnTo>
                  <a:pt x="864680" y="206902"/>
                </a:lnTo>
                <a:lnTo>
                  <a:pt x="939075" y="337604"/>
                </a:lnTo>
                <a:lnTo>
                  <a:pt x="1081672" y="337604"/>
                </a:lnTo>
                <a:cubicBezTo>
                  <a:pt x="1103526" y="337604"/>
                  <a:pt x="1121243" y="355321"/>
                  <a:pt x="1121243" y="377175"/>
                </a:cubicBezTo>
                <a:lnTo>
                  <a:pt x="1121243" y="377175"/>
                </a:lnTo>
                <a:cubicBezTo>
                  <a:pt x="1121243" y="399030"/>
                  <a:pt x="1103526" y="416747"/>
                  <a:pt x="1081671" y="416747"/>
                </a:cubicBezTo>
                <a:lnTo>
                  <a:pt x="917682" y="416747"/>
                </a:lnTo>
                <a:lnTo>
                  <a:pt x="907759" y="415247"/>
                </a:lnTo>
                <a:lnTo>
                  <a:pt x="905440" y="415071"/>
                </a:lnTo>
                <a:cubicBezTo>
                  <a:pt x="895674" y="412389"/>
                  <a:pt x="886931" y="405983"/>
                  <a:pt x="881525" y="396486"/>
                </a:cubicBezTo>
                <a:lnTo>
                  <a:pt x="838711" y="321267"/>
                </a:lnTo>
                <a:lnTo>
                  <a:pt x="693853" y="455496"/>
                </a:lnTo>
                <a:lnTo>
                  <a:pt x="795787" y="531188"/>
                </a:lnTo>
                <a:lnTo>
                  <a:pt x="805150" y="539723"/>
                </a:lnTo>
                <a:lnTo>
                  <a:pt x="810641" y="542703"/>
                </a:lnTo>
                <a:cubicBezTo>
                  <a:pt x="827473" y="554075"/>
                  <a:pt x="838540" y="573333"/>
                  <a:pt x="838540" y="595175"/>
                </a:cubicBezTo>
                <a:lnTo>
                  <a:pt x="838539" y="929927"/>
                </a:lnTo>
                <a:cubicBezTo>
                  <a:pt x="838539" y="960507"/>
                  <a:pt x="816849" y="986020"/>
                  <a:pt x="788014" y="991920"/>
                </a:cubicBezTo>
                <a:lnTo>
                  <a:pt x="775261" y="993206"/>
                </a:lnTo>
                <a:lnTo>
                  <a:pt x="762508" y="991920"/>
                </a:lnTo>
                <a:cubicBezTo>
                  <a:pt x="733673" y="986020"/>
                  <a:pt x="711982" y="960507"/>
                  <a:pt x="711982" y="929927"/>
                </a:cubicBezTo>
                <a:lnTo>
                  <a:pt x="711982" y="675679"/>
                </a:lnTo>
                <a:lnTo>
                  <a:pt x="710103" y="675019"/>
                </a:lnTo>
                <a:cubicBezTo>
                  <a:pt x="705037" y="672653"/>
                  <a:pt x="700134" y="669745"/>
                  <a:pt x="695471" y="666282"/>
                </a:cubicBezTo>
                <a:lnTo>
                  <a:pt x="499125" y="520484"/>
                </a:lnTo>
                <a:cubicBezTo>
                  <a:pt x="466483" y="496245"/>
                  <a:pt x="456442" y="452868"/>
                  <a:pt x="472999" y="417410"/>
                </a:cubicBezTo>
                <a:lnTo>
                  <a:pt x="476532" y="411494"/>
                </a:lnTo>
                <a:lnTo>
                  <a:pt x="477563" y="408446"/>
                </a:lnTo>
                <a:cubicBezTo>
                  <a:pt x="482604" y="397258"/>
                  <a:pt x="489922" y="386872"/>
                  <a:pt x="499490" y="378007"/>
                </a:cubicBezTo>
                <a:lnTo>
                  <a:pt x="715483" y="177861"/>
                </a:lnTo>
                <a:cubicBezTo>
                  <a:pt x="734619" y="160129"/>
                  <a:pt x="759130" y="151833"/>
                  <a:pt x="783290" y="152753"/>
                </a:cubicBezTo>
                <a:close/>
                <a:moveTo>
                  <a:pt x="910552" y="0"/>
                </a:moveTo>
                <a:cubicBezTo>
                  <a:pt x="962728" y="0"/>
                  <a:pt x="1005024" y="42296"/>
                  <a:pt x="1005024" y="94472"/>
                </a:cubicBezTo>
                <a:cubicBezTo>
                  <a:pt x="1005024" y="146648"/>
                  <a:pt x="962728" y="188944"/>
                  <a:pt x="910552" y="188944"/>
                </a:cubicBezTo>
                <a:cubicBezTo>
                  <a:pt x="858376" y="188944"/>
                  <a:pt x="816080" y="146648"/>
                  <a:pt x="816080" y="94472"/>
                </a:cubicBezTo>
                <a:cubicBezTo>
                  <a:pt x="816080" y="42296"/>
                  <a:pt x="858376" y="0"/>
                  <a:pt x="91055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2F3BBA9-671B-479C-9C82-EAAF18AD2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30310" y="2179990"/>
            <a:ext cx="1628307" cy="962007"/>
          </a:xfrm>
          <a:custGeom>
            <a:avLst/>
            <a:gdLst>
              <a:gd name="T0" fmla="*/ 26687 w 7037417"/>
              <a:gd name="T1" fmla="*/ 21241 h 4158576"/>
              <a:gd name="T2" fmla="*/ 31906 w 7037417"/>
              <a:gd name="T3" fmla="*/ 21241 h 4158576"/>
              <a:gd name="T4" fmla="*/ 5029 w 7037417"/>
              <a:gd name="T5" fmla="*/ 18634 h 4158576"/>
              <a:gd name="T6" fmla="*/ 5029 w 7037417"/>
              <a:gd name="T7" fmla="*/ 23847 h 4158576"/>
              <a:gd name="T8" fmla="*/ 5029 w 7037417"/>
              <a:gd name="T9" fmla="*/ 18634 h 4158576"/>
              <a:gd name="T10" fmla="*/ 38225 w 7037417"/>
              <a:gd name="T11" fmla="*/ 17908 h 4158576"/>
              <a:gd name="T12" fmla="*/ 43443 w 7037417"/>
              <a:gd name="T13" fmla="*/ 17908 h 4158576"/>
              <a:gd name="T14" fmla="*/ 52159 w 7037417"/>
              <a:gd name="T15" fmla="*/ 11764 h 4158576"/>
              <a:gd name="T16" fmla="*/ 52159 w 7037417"/>
              <a:gd name="T17" fmla="*/ 16976 h 4158576"/>
              <a:gd name="T18" fmla="*/ 52159 w 7037417"/>
              <a:gd name="T19" fmla="*/ 11764 h 4158576"/>
              <a:gd name="T20" fmla="*/ 6523 w 7037417"/>
              <a:gd name="T21" fmla="*/ 15723 h 4158576"/>
              <a:gd name="T22" fmla="*/ 25393 w 7037417"/>
              <a:gd name="T23" fmla="*/ 9166 h 4158576"/>
              <a:gd name="T24" fmla="*/ 8527 w 7037417"/>
              <a:gd name="T25" fmla="*/ 6871 h 4158576"/>
              <a:gd name="T26" fmla="*/ 26250 w 7037417"/>
              <a:gd name="T27" fmla="*/ 6920 h 4158576"/>
              <a:gd name="T28" fmla="*/ 27595 w 7037417"/>
              <a:gd name="T29" fmla="*/ 7676 h 4158576"/>
              <a:gd name="T30" fmla="*/ 31492 w 7037417"/>
              <a:gd name="T31" fmla="*/ 16151 h 4158576"/>
              <a:gd name="T32" fmla="*/ 34820 w 7037417"/>
              <a:gd name="T33" fmla="*/ 21858 h 4158576"/>
              <a:gd name="T34" fmla="*/ 34820 w 7037417"/>
              <a:gd name="T35" fmla="*/ 28800 h 4158576"/>
              <a:gd name="T36" fmla="*/ 31906 w 7037417"/>
              <a:gd name="T37" fmla="*/ 31445 h 4158576"/>
              <a:gd name="T38" fmla="*/ 29297 w 7037417"/>
              <a:gd name="T39" fmla="*/ 34051 h 4158576"/>
              <a:gd name="T40" fmla="*/ 26687 w 7037417"/>
              <a:gd name="T41" fmla="*/ 28800 h 4158576"/>
              <a:gd name="T42" fmla="*/ 7638 w 7037417"/>
              <a:gd name="T43" fmla="*/ 31406 h 4158576"/>
              <a:gd name="T44" fmla="*/ 2420 w 7037417"/>
              <a:gd name="T45" fmla="*/ 31406 h 4158576"/>
              <a:gd name="T46" fmla="*/ 0 w 7037417"/>
              <a:gd name="T47" fmla="*/ 28800 h 4158576"/>
              <a:gd name="T48" fmla="*/ 0 w 7037417"/>
              <a:gd name="T49" fmla="*/ 21858 h 4158576"/>
              <a:gd name="T50" fmla="*/ 3328 w 7037417"/>
              <a:gd name="T51" fmla="*/ 16151 h 4158576"/>
              <a:gd name="T52" fmla="*/ 7186 w 7037417"/>
              <a:gd name="T53" fmla="*/ 7676 h 4158576"/>
              <a:gd name="T54" fmla="*/ 8410 w 7037417"/>
              <a:gd name="T55" fmla="*/ 6894 h 4158576"/>
              <a:gd name="T56" fmla="*/ 20065 w 7037417"/>
              <a:gd name="T57" fmla="*/ 3538 h 4158576"/>
              <a:gd name="T58" fmla="*/ 37787 w 7037417"/>
              <a:gd name="T59" fmla="*/ 3588 h 4158576"/>
              <a:gd name="T60" fmla="*/ 39133 w 7037417"/>
              <a:gd name="T61" fmla="*/ 4343 h 4158576"/>
              <a:gd name="T62" fmla="*/ 43029 w 7037417"/>
              <a:gd name="T63" fmla="*/ 12818 h 4158576"/>
              <a:gd name="T64" fmla="*/ 46358 w 7037417"/>
              <a:gd name="T65" fmla="*/ 18525 h 4158576"/>
              <a:gd name="T66" fmla="*/ 46358 w 7037417"/>
              <a:gd name="T67" fmla="*/ 25466 h 4158576"/>
              <a:gd name="T68" fmla="*/ 43443 w 7037417"/>
              <a:gd name="T69" fmla="*/ 28111 h 4158576"/>
              <a:gd name="T70" fmla="*/ 40834 w 7037417"/>
              <a:gd name="T71" fmla="*/ 30718 h 4158576"/>
              <a:gd name="T72" fmla="*/ 38225 w 7037417"/>
              <a:gd name="T73" fmla="*/ 25466 h 4158576"/>
              <a:gd name="T74" fmla="*/ 36964 w 7037417"/>
              <a:gd name="T75" fmla="*/ 19908 h 4158576"/>
              <a:gd name="T76" fmla="*/ 32987 w 7037417"/>
              <a:gd name="T77" fmla="*/ 15003 h 4158576"/>
              <a:gd name="T78" fmla="*/ 31985 w 7037417"/>
              <a:gd name="T79" fmla="*/ 12390 h 4158576"/>
              <a:gd name="T80" fmla="*/ 36930 w 7037417"/>
              <a:gd name="T81" fmla="*/ 5833 h 4158576"/>
              <a:gd name="T82" fmla="*/ 24312 w 7037417"/>
              <a:gd name="T83" fmla="*/ 5823 h 4158576"/>
              <a:gd name="T84" fmla="*/ 18724 w 7037417"/>
              <a:gd name="T85" fmla="*/ 4343 h 4158576"/>
              <a:gd name="T86" fmla="*/ 19948 w 7037417"/>
              <a:gd name="T87" fmla="*/ 3561 h 4158576"/>
              <a:gd name="T88" fmla="*/ 31389 w 7037417"/>
              <a:gd name="T89" fmla="*/ 0 h 4158576"/>
              <a:gd name="T90" fmla="*/ 49112 w 7037417"/>
              <a:gd name="T91" fmla="*/ 50 h 4158576"/>
              <a:gd name="T92" fmla="*/ 50457 w 7037417"/>
              <a:gd name="T93" fmla="*/ 805 h 4158576"/>
              <a:gd name="T94" fmla="*/ 54354 w 7037417"/>
              <a:gd name="T95" fmla="*/ 9280 h 4158576"/>
              <a:gd name="T96" fmla="*/ 57683 w 7037417"/>
              <a:gd name="T97" fmla="*/ 14987 h 4158576"/>
              <a:gd name="T98" fmla="*/ 57683 w 7037417"/>
              <a:gd name="T99" fmla="*/ 21929 h 4158576"/>
              <a:gd name="T100" fmla="*/ 54768 w 7037417"/>
              <a:gd name="T101" fmla="*/ 24574 h 4158576"/>
              <a:gd name="T102" fmla="*/ 52159 w 7037417"/>
              <a:gd name="T103" fmla="*/ 27180 h 4158576"/>
              <a:gd name="T104" fmla="*/ 49550 w 7037417"/>
              <a:gd name="T105" fmla="*/ 21929 h 4158576"/>
              <a:gd name="T106" fmla="*/ 48475 w 7037417"/>
              <a:gd name="T107" fmla="*/ 16370 h 4158576"/>
              <a:gd name="T108" fmla="*/ 44300 w 7037417"/>
              <a:gd name="T109" fmla="*/ 11438 h 4158576"/>
              <a:gd name="T110" fmla="*/ 43310 w 7037417"/>
              <a:gd name="T111" fmla="*/ 8852 h 4158576"/>
              <a:gd name="T112" fmla="*/ 48255 w 7037417"/>
              <a:gd name="T113" fmla="*/ 2296 h 4158576"/>
              <a:gd name="T114" fmla="*/ 35637 w 7037417"/>
              <a:gd name="T115" fmla="*/ 2285 h 4158576"/>
              <a:gd name="T116" fmla="*/ 30048 w 7037417"/>
              <a:gd name="T117" fmla="*/ 805 h 4158576"/>
              <a:gd name="T118" fmla="*/ 31272 w 7037417"/>
              <a:gd name="T119" fmla="*/ 24 h 4158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37417"/>
              <a:gd name="T181" fmla="*/ 0 h 4158576"/>
              <a:gd name="T182" fmla="*/ 7037417 w 7037417"/>
              <a:gd name="T183" fmla="*/ 4158576 h 4158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37417" h="4158576">
                <a:moveTo>
                  <a:pt x="3574257" y="2275801"/>
                </a:moveTo>
                <a:cubicBezTo>
                  <a:pt x="3398468" y="2275801"/>
                  <a:pt x="3255963" y="2418306"/>
                  <a:pt x="3255963" y="2594095"/>
                </a:cubicBezTo>
                <a:cubicBezTo>
                  <a:pt x="3255963" y="2769884"/>
                  <a:pt x="3398468" y="2912389"/>
                  <a:pt x="3574257" y="2912389"/>
                </a:cubicBezTo>
                <a:cubicBezTo>
                  <a:pt x="3750046" y="2912389"/>
                  <a:pt x="3892551" y="2769884"/>
                  <a:pt x="3892551" y="2594095"/>
                </a:cubicBezTo>
                <a:cubicBezTo>
                  <a:pt x="3892551" y="2418306"/>
                  <a:pt x="3750046" y="2275801"/>
                  <a:pt x="3574257" y="2275801"/>
                </a:cubicBezTo>
                <a:close/>
                <a:moveTo>
                  <a:pt x="613569" y="2275801"/>
                </a:moveTo>
                <a:cubicBezTo>
                  <a:pt x="437780" y="2275801"/>
                  <a:pt x="295275" y="2418306"/>
                  <a:pt x="295275" y="2594095"/>
                </a:cubicBezTo>
                <a:cubicBezTo>
                  <a:pt x="295275" y="2769884"/>
                  <a:pt x="437780" y="2912389"/>
                  <a:pt x="613569" y="2912389"/>
                </a:cubicBezTo>
                <a:cubicBezTo>
                  <a:pt x="789358" y="2912389"/>
                  <a:pt x="931863" y="2769884"/>
                  <a:pt x="931863" y="2594095"/>
                </a:cubicBezTo>
                <a:cubicBezTo>
                  <a:pt x="931863" y="2418306"/>
                  <a:pt x="789358" y="2275801"/>
                  <a:pt x="613569" y="2275801"/>
                </a:cubicBezTo>
                <a:close/>
                <a:moveTo>
                  <a:pt x="4981876" y="1868735"/>
                </a:moveTo>
                <a:cubicBezTo>
                  <a:pt x="4806087" y="1868735"/>
                  <a:pt x="4663582" y="2011240"/>
                  <a:pt x="4663582" y="2187029"/>
                </a:cubicBezTo>
                <a:cubicBezTo>
                  <a:pt x="4663582" y="2362818"/>
                  <a:pt x="4806087" y="2505323"/>
                  <a:pt x="4981876" y="2505323"/>
                </a:cubicBezTo>
                <a:cubicBezTo>
                  <a:pt x="5157665" y="2505323"/>
                  <a:pt x="5300170" y="2362818"/>
                  <a:pt x="5300170" y="2187029"/>
                </a:cubicBezTo>
                <a:cubicBezTo>
                  <a:pt x="5300170" y="2011240"/>
                  <a:pt x="5157665" y="1868735"/>
                  <a:pt x="4981876" y="1868735"/>
                </a:cubicBezTo>
                <a:close/>
                <a:moveTo>
                  <a:pt x="6363524" y="1436687"/>
                </a:moveTo>
                <a:cubicBezTo>
                  <a:pt x="6187735" y="1436687"/>
                  <a:pt x="6045230" y="1579192"/>
                  <a:pt x="6045230" y="1754981"/>
                </a:cubicBezTo>
                <a:cubicBezTo>
                  <a:pt x="6045230" y="1930770"/>
                  <a:pt x="6187735" y="2073275"/>
                  <a:pt x="6363524" y="2073275"/>
                </a:cubicBezTo>
                <a:cubicBezTo>
                  <a:pt x="6539313" y="2073275"/>
                  <a:pt x="6681818" y="1930770"/>
                  <a:pt x="6681818" y="1754981"/>
                </a:cubicBezTo>
                <a:cubicBezTo>
                  <a:pt x="6681818" y="1579192"/>
                  <a:pt x="6539313" y="1436687"/>
                  <a:pt x="6363524" y="1436687"/>
                </a:cubicBezTo>
                <a:close/>
                <a:moveTo>
                  <a:pt x="1145422" y="1119481"/>
                </a:moveTo>
                <a:lnTo>
                  <a:pt x="795768" y="1920201"/>
                </a:lnTo>
                <a:lnTo>
                  <a:pt x="3447620" y="1920201"/>
                </a:lnTo>
                <a:lnTo>
                  <a:pt x="3097966" y="1119482"/>
                </a:lnTo>
                <a:lnTo>
                  <a:pt x="1145422" y="1119481"/>
                </a:lnTo>
                <a:close/>
                <a:moveTo>
                  <a:pt x="1040294" y="839114"/>
                </a:moveTo>
                <a:lnTo>
                  <a:pt x="3172479" y="839114"/>
                </a:lnTo>
                <a:lnTo>
                  <a:pt x="3202542" y="845183"/>
                </a:lnTo>
                <a:lnTo>
                  <a:pt x="3218537" y="841732"/>
                </a:lnTo>
                <a:cubicBezTo>
                  <a:pt x="3280707" y="841013"/>
                  <a:pt x="3340219" y="876896"/>
                  <a:pt x="3366666" y="937459"/>
                </a:cubicBezTo>
                <a:lnTo>
                  <a:pt x="3814948" y="1964040"/>
                </a:lnTo>
                <a:lnTo>
                  <a:pt x="3842051" y="1972453"/>
                </a:lnTo>
                <a:cubicBezTo>
                  <a:pt x="4080698" y="2073393"/>
                  <a:pt x="4248150" y="2309698"/>
                  <a:pt x="4248150" y="2585114"/>
                </a:cubicBezTo>
                <a:lnTo>
                  <a:pt x="4248150" y="2669501"/>
                </a:lnTo>
                <a:lnTo>
                  <a:pt x="4248150" y="2739601"/>
                </a:lnTo>
                <a:lnTo>
                  <a:pt x="4248150" y="3517225"/>
                </a:lnTo>
                <a:lnTo>
                  <a:pt x="3892551" y="3517225"/>
                </a:lnTo>
                <a:lnTo>
                  <a:pt x="3892550" y="3840282"/>
                </a:lnTo>
                <a:cubicBezTo>
                  <a:pt x="3892550" y="4016071"/>
                  <a:pt x="3750045" y="4158576"/>
                  <a:pt x="3574256" y="4158576"/>
                </a:cubicBezTo>
                <a:lnTo>
                  <a:pt x="3574257" y="4158575"/>
                </a:lnTo>
                <a:cubicBezTo>
                  <a:pt x="3398468" y="4158575"/>
                  <a:pt x="3255963" y="4016070"/>
                  <a:pt x="3255963" y="3840281"/>
                </a:cubicBezTo>
                <a:lnTo>
                  <a:pt x="3255963" y="3517225"/>
                </a:lnTo>
                <a:lnTo>
                  <a:pt x="931863" y="3517225"/>
                </a:lnTo>
                <a:lnTo>
                  <a:pt x="931863" y="3835519"/>
                </a:lnTo>
                <a:cubicBezTo>
                  <a:pt x="931863" y="4011308"/>
                  <a:pt x="789358" y="4153813"/>
                  <a:pt x="613569" y="4153813"/>
                </a:cubicBezTo>
                <a:cubicBezTo>
                  <a:pt x="437780" y="4153813"/>
                  <a:pt x="295275" y="4011308"/>
                  <a:pt x="295275" y="3835519"/>
                </a:cubicBezTo>
                <a:lnTo>
                  <a:pt x="295275" y="3517225"/>
                </a:lnTo>
                <a:lnTo>
                  <a:pt x="0" y="3517225"/>
                </a:lnTo>
                <a:lnTo>
                  <a:pt x="0" y="2739601"/>
                </a:lnTo>
                <a:lnTo>
                  <a:pt x="0" y="2669501"/>
                </a:lnTo>
                <a:lnTo>
                  <a:pt x="0" y="2585114"/>
                </a:lnTo>
                <a:cubicBezTo>
                  <a:pt x="0" y="2309698"/>
                  <a:pt x="167452" y="2073393"/>
                  <a:pt x="406099" y="1972453"/>
                </a:cubicBezTo>
                <a:lnTo>
                  <a:pt x="427694" y="1965750"/>
                </a:lnTo>
                <a:lnTo>
                  <a:pt x="876722" y="937459"/>
                </a:lnTo>
                <a:cubicBezTo>
                  <a:pt x="903169" y="876896"/>
                  <a:pt x="962681" y="841013"/>
                  <a:pt x="1024851" y="841732"/>
                </a:cubicBezTo>
                <a:lnTo>
                  <a:pt x="1026047" y="841990"/>
                </a:lnTo>
                <a:lnTo>
                  <a:pt x="1040294" y="839114"/>
                </a:lnTo>
                <a:close/>
                <a:moveTo>
                  <a:pt x="2447913" y="432048"/>
                </a:moveTo>
                <a:lnTo>
                  <a:pt x="4580098" y="432048"/>
                </a:lnTo>
                <a:lnTo>
                  <a:pt x="4610161" y="438117"/>
                </a:lnTo>
                <a:lnTo>
                  <a:pt x="4626156" y="434666"/>
                </a:lnTo>
                <a:cubicBezTo>
                  <a:pt x="4688326" y="433947"/>
                  <a:pt x="4747838" y="469830"/>
                  <a:pt x="4774285" y="530393"/>
                </a:cubicBezTo>
                <a:lnTo>
                  <a:pt x="5222567" y="1556974"/>
                </a:lnTo>
                <a:lnTo>
                  <a:pt x="5249670" y="1565387"/>
                </a:lnTo>
                <a:cubicBezTo>
                  <a:pt x="5488317" y="1666327"/>
                  <a:pt x="5655769" y="1902632"/>
                  <a:pt x="5655769" y="2178048"/>
                </a:cubicBezTo>
                <a:lnTo>
                  <a:pt x="5655769" y="2262435"/>
                </a:lnTo>
                <a:lnTo>
                  <a:pt x="5655769" y="2332535"/>
                </a:lnTo>
                <a:lnTo>
                  <a:pt x="5655769" y="3110159"/>
                </a:lnTo>
                <a:lnTo>
                  <a:pt x="5300170" y="3110159"/>
                </a:lnTo>
                <a:lnTo>
                  <a:pt x="5300169" y="3433216"/>
                </a:lnTo>
                <a:cubicBezTo>
                  <a:pt x="5300169" y="3609005"/>
                  <a:pt x="5157664" y="3751510"/>
                  <a:pt x="4981875" y="3751510"/>
                </a:cubicBezTo>
                <a:lnTo>
                  <a:pt x="4981876" y="3751509"/>
                </a:lnTo>
                <a:cubicBezTo>
                  <a:pt x="4806087" y="3751509"/>
                  <a:pt x="4663582" y="3609004"/>
                  <a:pt x="4663582" y="3433215"/>
                </a:cubicBezTo>
                <a:lnTo>
                  <a:pt x="4663582" y="3110159"/>
                </a:lnTo>
                <a:lnTo>
                  <a:pt x="4509672" y="3110159"/>
                </a:lnTo>
                <a:lnTo>
                  <a:pt x="4509672" y="2431303"/>
                </a:lnTo>
                <a:cubicBezTo>
                  <a:pt x="4509672" y="2177490"/>
                  <a:pt x="4355355" y="1959720"/>
                  <a:pt x="4135427" y="1866698"/>
                </a:cubicBezTo>
                <a:lnTo>
                  <a:pt x="4024479" y="1832258"/>
                </a:lnTo>
                <a:lnTo>
                  <a:pt x="3902224" y="1552290"/>
                </a:lnTo>
                <a:lnTo>
                  <a:pt x="3902224" y="1513135"/>
                </a:lnTo>
                <a:lnTo>
                  <a:pt x="4855239" y="1513135"/>
                </a:lnTo>
                <a:lnTo>
                  <a:pt x="4505585" y="712416"/>
                </a:lnTo>
                <a:lnTo>
                  <a:pt x="2966120" y="712415"/>
                </a:lnTo>
                <a:lnTo>
                  <a:pt x="2966120" y="711136"/>
                </a:lnTo>
                <a:lnTo>
                  <a:pt x="2205416" y="711136"/>
                </a:lnTo>
                <a:lnTo>
                  <a:pt x="2284341" y="530393"/>
                </a:lnTo>
                <a:cubicBezTo>
                  <a:pt x="2310788" y="469830"/>
                  <a:pt x="2370300" y="433947"/>
                  <a:pt x="2432470" y="434666"/>
                </a:cubicBezTo>
                <a:lnTo>
                  <a:pt x="2433666" y="434924"/>
                </a:lnTo>
                <a:lnTo>
                  <a:pt x="2447913" y="432048"/>
                </a:lnTo>
                <a:close/>
                <a:moveTo>
                  <a:pt x="3829561" y="0"/>
                </a:moveTo>
                <a:lnTo>
                  <a:pt x="5961746" y="0"/>
                </a:lnTo>
                <a:lnTo>
                  <a:pt x="5991809" y="6069"/>
                </a:lnTo>
                <a:lnTo>
                  <a:pt x="6007804" y="2618"/>
                </a:lnTo>
                <a:cubicBezTo>
                  <a:pt x="6069974" y="1899"/>
                  <a:pt x="6129486" y="37782"/>
                  <a:pt x="6155933" y="98345"/>
                </a:cubicBezTo>
                <a:lnTo>
                  <a:pt x="6604215" y="1124926"/>
                </a:lnTo>
                <a:lnTo>
                  <a:pt x="6631318" y="1133339"/>
                </a:lnTo>
                <a:cubicBezTo>
                  <a:pt x="6869965" y="1234279"/>
                  <a:pt x="7037417" y="1470584"/>
                  <a:pt x="7037417" y="1746000"/>
                </a:cubicBezTo>
                <a:lnTo>
                  <a:pt x="7037417" y="1830387"/>
                </a:lnTo>
                <a:lnTo>
                  <a:pt x="7037417" y="1900487"/>
                </a:lnTo>
                <a:lnTo>
                  <a:pt x="7037417" y="2678111"/>
                </a:lnTo>
                <a:lnTo>
                  <a:pt x="6681818" y="2678111"/>
                </a:lnTo>
                <a:lnTo>
                  <a:pt x="6681817" y="3001168"/>
                </a:lnTo>
                <a:cubicBezTo>
                  <a:pt x="6681817" y="3176957"/>
                  <a:pt x="6539312" y="3319462"/>
                  <a:pt x="6363523" y="3319462"/>
                </a:cubicBezTo>
                <a:lnTo>
                  <a:pt x="6363524" y="3319461"/>
                </a:lnTo>
                <a:cubicBezTo>
                  <a:pt x="6187735" y="3319461"/>
                  <a:pt x="6045230" y="3176956"/>
                  <a:pt x="6045230" y="3001167"/>
                </a:cubicBezTo>
                <a:lnTo>
                  <a:pt x="6045230" y="2678111"/>
                </a:lnTo>
                <a:lnTo>
                  <a:pt x="5914056" y="2678111"/>
                </a:lnTo>
                <a:lnTo>
                  <a:pt x="5914056" y="1999255"/>
                </a:lnTo>
                <a:cubicBezTo>
                  <a:pt x="5914056" y="1703140"/>
                  <a:pt x="5704013" y="1456083"/>
                  <a:pt x="5424789" y="1398945"/>
                </a:cubicBezTo>
                <a:lnTo>
                  <a:pt x="5404690" y="1396919"/>
                </a:lnTo>
                <a:lnTo>
                  <a:pt x="5283872" y="1120242"/>
                </a:lnTo>
                <a:lnTo>
                  <a:pt x="5283872" y="1081087"/>
                </a:lnTo>
                <a:lnTo>
                  <a:pt x="6236887" y="1081087"/>
                </a:lnTo>
                <a:lnTo>
                  <a:pt x="5887233" y="280368"/>
                </a:lnTo>
                <a:lnTo>
                  <a:pt x="4347768" y="280367"/>
                </a:lnTo>
                <a:lnTo>
                  <a:pt x="4347768" y="279088"/>
                </a:lnTo>
                <a:lnTo>
                  <a:pt x="3587064" y="279088"/>
                </a:lnTo>
                <a:lnTo>
                  <a:pt x="3665989" y="98345"/>
                </a:lnTo>
                <a:cubicBezTo>
                  <a:pt x="3692436" y="37782"/>
                  <a:pt x="3751948" y="1899"/>
                  <a:pt x="3814118" y="2618"/>
                </a:cubicBezTo>
                <a:lnTo>
                  <a:pt x="3815314" y="2876"/>
                </a:lnTo>
                <a:lnTo>
                  <a:pt x="3829561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3B0153A1-AA8A-4A02-8620-A7A7826A6A4A}"/>
              </a:ext>
            </a:extLst>
          </p:cNvPr>
          <p:cNvSpPr/>
          <p:nvPr/>
        </p:nvSpPr>
        <p:spPr>
          <a:xfrm flipH="1">
            <a:off x="8636103" y="3429000"/>
            <a:ext cx="2791323" cy="1046284"/>
          </a:xfrm>
          <a:custGeom>
            <a:avLst/>
            <a:gdLst>
              <a:gd name="connsiteX0" fmla="*/ 5110753 w 6447162"/>
              <a:gd name="connsiteY0" fmla="*/ 1641441 h 2066433"/>
              <a:gd name="connsiteX1" fmla="*/ 5205346 w 6447162"/>
              <a:gd name="connsiteY1" fmla="*/ 1736034 h 2066433"/>
              <a:gd name="connsiteX2" fmla="*/ 5110753 w 6447162"/>
              <a:gd name="connsiteY2" fmla="*/ 1830627 h 2066433"/>
              <a:gd name="connsiteX3" fmla="*/ 5016160 w 6447162"/>
              <a:gd name="connsiteY3" fmla="*/ 1736034 h 2066433"/>
              <a:gd name="connsiteX4" fmla="*/ 5110753 w 6447162"/>
              <a:gd name="connsiteY4" fmla="*/ 1641441 h 2066433"/>
              <a:gd name="connsiteX5" fmla="*/ 4002818 w 6447162"/>
              <a:gd name="connsiteY5" fmla="*/ 1641441 h 2066433"/>
              <a:gd name="connsiteX6" fmla="*/ 4097411 w 6447162"/>
              <a:gd name="connsiteY6" fmla="*/ 1736034 h 2066433"/>
              <a:gd name="connsiteX7" fmla="*/ 4002818 w 6447162"/>
              <a:gd name="connsiteY7" fmla="*/ 1830627 h 2066433"/>
              <a:gd name="connsiteX8" fmla="*/ 3908225 w 6447162"/>
              <a:gd name="connsiteY8" fmla="*/ 1736034 h 2066433"/>
              <a:gd name="connsiteX9" fmla="*/ 4002818 w 6447162"/>
              <a:gd name="connsiteY9" fmla="*/ 1641441 h 2066433"/>
              <a:gd name="connsiteX10" fmla="*/ 755821 w 6447162"/>
              <a:gd name="connsiteY10" fmla="*/ 1641441 h 2066433"/>
              <a:gd name="connsiteX11" fmla="*/ 850414 w 6447162"/>
              <a:gd name="connsiteY11" fmla="*/ 1736034 h 2066433"/>
              <a:gd name="connsiteX12" fmla="*/ 755821 w 6447162"/>
              <a:gd name="connsiteY12" fmla="*/ 1830627 h 2066433"/>
              <a:gd name="connsiteX13" fmla="*/ 661228 w 6447162"/>
              <a:gd name="connsiteY13" fmla="*/ 1736034 h 2066433"/>
              <a:gd name="connsiteX14" fmla="*/ 755821 w 6447162"/>
              <a:gd name="connsiteY14" fmla="*/ 1641441 h 2066433"/>
              <a:gd name="connsiteX15" fmla="*/ 5110753 w 6447162"/>
              <a:gd name="connsiteY15" fmla="*/ 1548138 h 2066433"/>
              <a:gd name="connsiteX16" fmla="*/ 4922857 w 6447162"/>
              <a:gd name="connsiteY16" fmla="*/ 1736034 h 2066433"/>
              <a:gd name="connsiteX17" fmla="*/ 5110753 w 6447162"/>
              <a:gd name="connsiteY17" fmla="*/ 1923930 h 2066433"/>
              <a:gd name="connsiteX18" fmla="*/ 5298649 w 6447162"/>
              <a:gd name="connsiteY18" fmla="*/ 1736034 h 2066433"/>
              <a:gd name="connsiteX19" fmla="*/ 5110753 w 6447162"/>
              <a:gd name="connsiteY19" fmla="*/ 1548138 h 2066433"/>
              <a:gd name="connsiteX20" fmla="*/ 4002818 w 6447162"/>
              <a:gd name="connsiteY20" fmla="*/ 1548138 h 2066433"/>
              <a:gd name="connsiteX21" fmla="*/ 3814922 w 6447162"/>
              <a:gd name="connsiteY21" fmla="*/ 1736034 h 2066433"/>
              <a:gd name="connsiteX22" fmla="*/ 4002818 w 6447162"/>
              <a:gd name="connsiteY22" fmla="*/ 1923930 h 2066433"/>
              <a:gd name="connsiteX23" fmla="*/ 4190714 w 6447162"/>
              <a:gd name="connsiteY23" fmla="*/ 1736034 h 2066433"/>
              <a:gd name="connsiteX24" fmla="*/ 4002818 w 6447162"/>
              <a:gd name="connsiteY24" fmla="*/ 1548138 h 2066433"/>
              <a:gd name="connsiteX25" fmla="*/ 755821 w 6447162"/>
              <a:gd name="connsiteY25" fmla="*/ 1548138 h 2066433"/>
              <a:gd name="connsiteX26" fmla="*/ 567925 w 6447162"/>
              <a:gd name="connsiteY26" fmla="*/ 1736034 h 2066433"/>
              <a:gd name="connsiteX27" fmla="*/ 755821 w 6447162"/>
              <a:gd name="connsiteY27" fmla="*/ 1923930 h 2066433"/>
              <a:gd name="connsiteX28" fmla="*/ 943717 w 6447162"/>
              <a:gd name="connsiteY28" fmla="*/ 1736034 h 2066433"/>
              <a:gd name="connsiteX29" fmla="*/ 755821 w 6447162"/>
              <a:gd name="connsiteY29" fmla="*/ 1548138 h 2066433"/>
              <a:gd name="connsiteX30" fmla="*/ 5110753 w 6447162"/>
              <a:gd name="connsiteY30" fmla="*/ 1405635 h 2066433"/>
              <a:gd name="connsiteX31" fmla="*/ 5441152 w 6447162"/>
              <a:gd name="connsiteY31" fmla="*/ 1736034 h 2066433"/>
              <a:gd name="connsiteX32" fmla="*/ 5110753 w 6447162"/>
              <a:gd name="connsiteY32" fmla="*/ 2066433 h 2066433"/>
              <a:gd name="connsiteX33" fmla="*/ 4780354 w 6447162"/>
              <a:gd name="connsiteY33" fmla="*/ 1736034 h 2066433"/>
              <a:gd name="connsiteX34" fmla="*/ 5110753 w 6447162"/>
              <a:gd name="connsiteY34" fmla="*/ 1405635 h 2066433"/>
              <a:gd name="connsiteX35" fmla="*/ 4002818 w 6447162"/>
              <a:gd name="connsiteY35" fmla="*/ 1405635 h 2066433"/>
              <a:gd name="connsiteX36" fmla="*/ 4333217 w 6447162"/>
              <a:gd name="connsiteY36" fmla="*/ 1736034 h 2066433"/>
              <a:gd name="connsiteX37" fmla="*/ 4002818 w 6447162"/>
              <a:gd name="connsiteY37" fmla="*/ 2066433 h 2066433"/>
              <a:gd name="connsiteX38" fmla="*/ 3672419 w 6447162"/>
              <a:gd name="connsiteY38" fmla="*/ 1736034 h 2066433"/>
              <a:gd name="connsiteX39" fmla="*/ 4002818 w 6447162"/>
              <a:gd name="connsiteY39" fmla="*/ 1405635 h 2066433"/>
              <a:gd name="connsiteX40" fmla="*/ 755821 w 6447162"/>
              <a:gd name="connsiteY40" fmla="*/ 1405635 h 2066433"/>
              <a:gd name="connsiteX41" fmla="*/ 1086220 w 6447162"/>
              <a:gd name="connsiteY41" fmla="*/ 1736034 h 2066433"/>
              <a:gd name="connsiteX42" fmla="*/ 755821 w 6447162"/>
              <a:gd name="connsiteY42" fmla="*/ 2066433 h 2066433"/>
              <a:gd name="connsiteX43" fmla="*/ 425422 w 6447162"/>
              <a:gd name="connsiteY43" fmla="*/ 1736034 h 2066433"/>
              <a:gd name="connsiteX44" fmla="*/ 755821 w 6447162"/>
              <a:gd name="connsiteY44" fmla="*/ 1405635 h 2066433"/>
              <a:gd name="connsiteX45" fmla="*/ 5110753 w 6447162"/>
              <a:gd name="connsiteY45" fmla="*/ 1347151 h 2066433"/>
              <a:gd name="connsiteX46" fmla="*/ 6374942 w 6447162"/>
              <a:gd name="connsiteY46" fmla="*/ 1347151 h 2066433"/>
              <a:gd name="connsiteX47" fmla="*/ 6447162 w 6447162"/>
              <a:gd name="connsiteY47" fmla="*/ 1419371 h 2066433"/>
              <a:gd name="connsiteX48" fmla="*/ 6447162 w 6447162"/>
              <a:gd name="connsiteY48" fmla="*/ 1672310 h 2066433"/>
              <a:gd name="connsiteX49" fmla="*/ 6374942 w 6447162"/>
              <a:gd name="connsiteY49" fmla="*/ 1744530 h 2066433"/>
              <a:gd name="connsiteX50" fmla="*/ 5497921 w 6447162"/>
              <a:gd name="connsiteY50" fmla="*/ 1744530 h 2066433"/>
              <a:gd name="connsiteX51" fmla="*/ 5499636 w 6447162"/>
              <a:gd name="connsiteY51" fmla="*/ 1736034 h 2066433"/>
              <a:gd name="connsiteX52" fmla="*/ 5110753 w 6447162"/>
              <a:gd name="connsiteY52" fmla="*/ 1347151 h 2066433"/>
              <a:gd name="connsiteX53" fmla="*/ 4002818 w 6447162"/>
              <a:gd name="connsiteY53" fmla="*/ 1347151 h 2066433"/>
              <a:gd name="connsiteX54" fmla="*/ 5110753 w 6447162"/>
              <a:gd name="connsiteY54" fmla="*/ 1347151 h 2066433"/>
              <a:gd name="connsiteX55" fmla="*/ 4721870 w 6447162"/>
              <a:gd name="connsiteY55" fmla="*/ 1736034 h 2066433"/>
              <a:gd name="connsiteX56" fmla="*/ 4723585 w 6447162"/>
              <a:gd name="connsiteY56" fmla="*/ 1744530 h 2066433"/>
              <a:gd name="connsiteX57" fmla="*/ 4389986 w 6447162"/>
              <a:gd name="connsiteY57" fmla="*/ 1744530 h 2066433"/>
              <a:gd name="connsiteX58" fmla="*/ 4391701 w 6447162"/>
              <a:gd name="connsiteY58" fmla="*/ 1736034 h 2066433"/>
              <a:gd name="connsiteX59" fmla="*/ 4002818 w 6447162"/>
              <a:gd name="connsiteY59" fmla="*/ 1347151 h 2066433"/>
              <a:gd name="connsiteX60" fmla="*/ 488950 w 6447162"/>
              <a:gd name="connsiteY60" fmla="*/ 437300 h 2066433"/>
              <a:gd name="connsiteX61" fmla="*/ 344411 w 6447162"/>
              <a:gd name="connsiteY61" fmla="*/ 519603 h 2066433"/>
              <a:gd name="connsiteX62" fmla="*/ 145672 w 6447162"/>
              <a:gd name="connsiteY62" fmla="*/ 948107 h 2066433"/>
              <a:gd name="connsiteX63" fmla="*/ 290210 w 6447162"/>
              <a:gd name="connsiteY63" fmla="*/ 981030 h 2066433"/>
              <a:gd name="connsiteX64" fmla="*/ 727609 w 6447162"/>
              <a:gd name="connsiteY64" fmla="*/ 980292 h 2066433"/>
              <a:gd name="connsiteX65" fmla="*/ 825079 w 6447162"/>
              <a:gd name="connsiteY65" fmla="*/ 904072 h 2066433"/>
              <a:gd name="connsiteX66" fmla="*/ 828675 w 6447162"/>
              <a:gd name="connsiteY66" fmla="*/ 518801 h 2066433"/>
              <a:gd name="connsiteX67" fmla="*/ 729628 w 6447162"/>
              <a:gd name="connsiteY67" fmla="*/ 437633 h 2066433"/>
              <a:gd name="connsiteX68" fmla="*/ 1433347 w 6447162"/>
              <a:gd name="connsiteY68" fmla="*/ 279110 h 2066433"/>
              <a:gd name="connsiteX69" fmla="*/ 1511640 w 6447162"/>
              <a:gd name="connsiteY69" fmla="*/ 366901 h 2066433"/>
              <a:gd name="connsiteX70" fmla="*/ 1511641 w 6447162"/>
              <a:gd name="connsiteY70" fmla="*/ 1347151 h 2066433"/>
              <a:gd name="connsiteX71" fmla="*/ 4002818 w 6447162"/>
              <a:gd name="connsiteY71" fmla="*/ 1347151 h 2066433"/>
              <a:gd name="connsiteX72" fmla="*/ 3613935 w 6447162"/>
              <a:gd name="connsiteY72" fmla="*/ 1736034 h 2066433"/>
              <a:gd name="connsiteX73" fmla="*/ 3615651 w 6447162"/>
              <a:gd name="connsiteY73" fmla="*/ 1744530 h 2066433"/>
              <a:gd name="connsiteX74" fmla="*/ 1142989 w 6447162"/>
              <a:gd name="connsiteY74" fmla="*/ 1744530 h 2066433"/>
              <a:gd name="connsiteX75" fmla="*/ 1144704 w 6447162"/>
              <a:gd name="connsiteY75" fmla="*/ 1736034 h 2066433"/>
              <a:gd name="connsiteX76" fmla="*/ 755821 w 6447162"/>
              <a:gd name="connsiteY76" fmla="*/ 1347151 h 2066433"/>
              <a:gd name="connsiteX77" fmla="*/ 366938 w 6447162"/>
              <a:gd name="connsiteY77" fmla="*/ 1736034 h 2066433"/>
              <a:gd name="connsiteX78" fmla="*/ 385072 w 6447162"/>
              <a:gd name="connsiteY78" fmla="*/ 1825855 h 2066433"/>
              <a:gd name="connsiteX79" fmla="*/ 78294 w 6447162"/>
              <a:gd name="connsiteY79" fmla="*/ 1825855 h 2066433"/>
              <a:gd name="connsiteX80" fmla="*/ 0 w 6447162"/>
              <a:gd name="connsiteY80" fmla="*/ 1754525 h 2066433"/>
              <a:gd name="connsiteX81" fmla="*/ 0 w 6447162"/>
              <a:gd name="connsiteY81" fmla="*/ 1672310 h 2066433"/>
              <a:gd name="connsiteX82" fmla="*/ 0 w 6447162"/>
              <a:gd name="connsiteY82" fmla="*/ 1419371 h 2066433"/>
              <a:gd name="connsiteX83" fmla="*/ 0 w 6447162"/>
              <a:gd name="connsiteY83" fmla="*/ 1096646 h 2066433"/>
              <a:gd name="connsiteX84" fmla="*/ 48181 w 6447162"/>
              <a:gd name="connsiteY84" fmla="*/ 882659 h 2066433"/>
              <a:gd name="connsiteX85" fmla="*/ 246920 w 6447162"/>
              <a:gd name="connsiteY85" fmla="*/ 454155 h 2066433"/>
              <a:gd name="connsiteX86" fmla="*/ 385437 w 6447162"/>
              <a:gd name="connsiteY86" fmla="*/ 349905 h 2066433"/>
              <a:gd name="connsiteX87" fmla="*/ 1591575 w 6447162"/>
              <a:gd name="connsiteY87" fmla="*/ 0 h 2066433"/>
              <a:gd name="connsiteX88" fmla="*/ 6414060 w 6447162"/>
              <a:gd name="connsiteY88" fmla="*/ 0 h 2066433"/>
              <a:gd name="connsiteX89" fmla="*/ 6447162 w 6447162"/>
              <a:gd name="connsiteY89" fmla="*/ 33102 h 2066433"/>
              <a:gd name="connsiteX90" fmla="*/ 6447162 w 6447162"/>
              <a:gd name="connsiteY90" fmla="*/ 1266015 h 2066433"/>
              <a:gd name="connsiteX91" fmla="*/ 6414060 w 6447162"/>
              <a:gd name="connsiteY91" fmla="*/ 1299117 h 2066433"/>
              <a:gd name="connsiteX92" fmla="*/ 1591575 w 6447162"/>
              <a:gd name="connsiteY92" fmla="*/ 1299117 h 2066433"/>
              <a:gd name="connsiteX93" fmla="*/ 1558473 w 6447162"/>
              <a:gd name="connsiteY93" fmla="*/ 1266015 h 2066433"/>
              <a:gd name="connsiteX94" fmla="*/ 1558473 w 6447162"/>
              <a:gd name="connsiteY94" fmla="*/ 33102 h 2066433"/>
              <a:gd name="connsiteX95" fmla="*/ 1591575 w 6447162"/>
              <a:gd name="connsiteY95" fmla="*/ 0 h 206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447162" h="2066433">
                <a:moveTo>
                  <a:pt x="5110753" y="1641441"/>
                </a:moveTo>
                <a:cubicBezTo>
                  <a:pt x="5162995" y="1641441"/>
                  <a:pt x="5205346" y="1683792"/>
                  <a:pt x="5205346" y="1736034"/>
                </a:cubicBezTo>
                <a:cubicBezTo>
                  <a:pt x="5205346" y="1788276"/>
                  <a:pt x="5162995" y="1830627"/>
                  <a:pt x="5110753" y="1830627"/>
                </a:cubicBezTo>
                <a:cubicBezTo>
                  <a:pt x="5058511" y="1830627"/>
                  <a:pt x="5016160" y="1788276"/>
                  <a:pt x="5016160" y="1736034"/>
                </a:cubicBezTo>
                <a:cubicBezTo>
                  <a:pt x="5016160" y="1683792"/>
                  <a:pt x="5058511" y="1641441"/>
                  <a:pt x="5110753" y="1641441"/>
                </a:cubicBezTo>
                <a:close/>
                <a:moveTo>
                  <a:pt x="4002818" y="1641441"/>
                </a:moveTo>
                <a:cubicBezTo>
                  <a:pt x="4055060" y="1641441"/>
                  <a:pt x="4097411" y="1683792"/>
                  <a:pt x="4097411" y="1736034"/>
                </a:cubicBezTo>
                <a:cubicBezTo>
                  <a:pt x="4097411" y="1788276"/>
                  <a:pt x="4055060" y="1830627"/>
                  <a:pt x="4002818" y="1830627"/>
                </a:cubicBezTo>
                <a:cubicBezTo>
                  <a:pt x="3950576" y="1830627"/>
                  <a:pt x="3908225" y="1788276"/>
                  <a:pt x="3908225" y="1736034"/>
                </a:cubicBezTo>
                <a:cubicBezTo>
                  <a:pt x="3908225" y="1683792"/>
                  <a:pt x="3950576" y="1641441"/>
                  <a:pt x="4002818" y="1641441"/>
                </a:cubicBezTo>
                <a:close/>
                <a:moveTo>
                  <a:pt x="755821" y="1641441"/>
                </a:moveTo>
                <a:cubicBezTo>
                  <a:pt x="808063" y="1641441"/>
                  <a:pt x="850414" y="1683792"/>
                  <a:pt x="850414" y="1736034"/>
                </a:cubicBezTo>
                <a:cubicBezTo>
                  <a:pt x="850414" y="1788276"/>
                  <a:pt x="808063" y="1830627"/>
                  <a:pt x="755821" y="1830627"/>
                </a:cubicBezTo>
                <a:cubicBezTo>
                  <a:pt x="703579" y="1830627"/>
                  <a:pt x="661228" y="1788276"/>
                  <a:pt x="661228" y="1736034"/>
                </a:cubicBezTo>
                <a:cubicBezTo>
                  <a:pt x="661228" y="1683792"/>
                  <a:pt x="703579" y="1641441"/>
                  <a:pt x="755821" y="1641441"/>
                </a:cubicBezTo>
                <a:close/>
                <a:moveTo>
                  <a:pt x="5110753" y="1548138"/>
                </a:moveTo>
                <a:cubicBezTo>
                  <a:pt x="5006981" y="1548138"/>
                  <a:pt x="4922857" y="1632262"/>
                  <a:pt x="4922857" y="1736034"/>
                </a:cubicBezTo>
                <a:cubicBezTo>
                  <a:pt x="4922857" y="1839806"/>
                  <a:pt x="5006981" y="1923930"/>
                  <a:pt x="5110753" y="1923930"/>
                </a:cubicBezTo>
                <a:cubicBezTo>
                  <a:pt x="5214525" y="1923930"/>
                  <a:pt x="5298649" y="1839806"/>
                  <a:pt x="5298649" y="1736034"/>
                </a:cubicBezTo>
                <a:cubicBezTo>
                  <a:pt x="5298649" y="1632262"/>
                  <a:pt x="5214525" y="1548138"/>
                  <a:pt x="5110753" y="1548138"/>
                </a:cubicBezTo>
                <a:close/>
                <a:moveTo>
                  <a:pt x="4002818" y="1548138"/>
                </a:moveTo>
                <a:cubicBezTo>
                  <a:pt x="3899046" y="1548138"/>
                  <a:pt x="3814922" y="1632262"/>
                  <a:pt x="3814922" y="1736034"/>
                </a:cubicBezTo>
                <a:cubicBezTo>
                  <a:pt x="3814922" y="1839806"/>
                  <a:pt x="3899046" y="1923930"/>
                  <a:pt x="4002818" y="1923930"/>
                </a:cubicBezTo>
                <a:cubicBezTo>
                  <a:pt x="4106590" y="1923930"/>
                  <a:pt x="4190714" y="1839806"/>
                  <a:pt x="4190714" y="1736034"/>
                </a:cubicBezTo>
                <a:cubicBezTo>
                  <a:pt x="4190714" y="1632262"/>
                  <a:pt x="4106590" y="1548138"/>
                  <a:pt x="4002818" y="1548138"/>
                </a:cubicBezTo>
                <a:close/>
                <a:moveTo>
                  <a:pt x="755821" y="1548138"/>
                </a:moveTo>
                <a:cubicBezTo>
                  <a:pt x="652049" y="1548138"/>
                  <a:pt x="567925" y="1632262"/>
                  <a:pt x="567925" y="1736034"/>
                </a:cubicBezTo>
                <a:cubicBezTo>
                  <a:pt x="567925" y="1839806"/>
                  <a:pt x="652049" y="1923930"/>
                  <a:pt x="755821" y="1923930"/>
                </a:cubicBezTo>
                <a:cubicBezTo>
                  <a:pt x="859593" y="1923930"/>
                  <a:pt x="943717" y="1839806"/>
                  <a:pt x="943717" y="1736034"/>
                </a:cubicBezTo>
                <a:cubicBezTo>
                  <a:pt x="943717" y="1632262"/>
                  <a:pt x="859593" y="1548138"/>
                  <a:pt x="755821" y="1548138"/>
                </a:cubicBezTo>
                <a:close/>
                <a:moveTo>
                  <a:pt x="5110753" y="1405635"/>
                </a:moveTo>
                <a:cubicBezTo>
                  <a:pt x="5293227" y="1405635"/>
                  <a:pt x="5441152" y="1553560"/>
                  <a:pt x="5441152" y="1736034"/>
                </a:cubicBezTo>
                <a:cubicBezTo>
                  <a:pt x="5441152" y="1918508"/>
                  <a:pt x="5293227" y="2066433"/>
                  <a:pt x="5110753" y="2066433"/>
                </a:cubicBezTo>
                <a:cubicBezTo>
                  <a:pt x="4928279" y="2066433"/>
                  <a:pt x="4780354" y="1918508"/>
                  <a:pt x="4780354" y="1736034"/>
                </a:cubicBezTo>
                <a:cubicBezTo>
                  <a:pt x="4780354" y="1553560"/>
                  <a:pt x="4928279" y="1405635"/>
                  <a:pt x="5110753" y="1405635"/>
                </a:cubicBezTo>
                <a:close/>
                <a:moveTo>
                  <a:pt x="4002818" y="1405635"/>
                </a:moveTo>
                <a:cubicBezTo>
                  <a:pt x="4185292" y="1405635"/>
                  <a:pt x="4333217" y="1553560"/>
                  <a:pt x="4333217" y="1736034"/>
                </a:cubicBezTo>
                <a:cubicBezTo>
                  <a:pt x="4333217" y="1918508"/>
                  <a:pt x="4185292" y="2066433"/>
                  <a:pt x="4002818" y="2066433"/>
                </a:cubicBezTo>
                <a:cubicBezTo>
                  <a:pt x="3820344" y="2066433"/>
                  <a:pt x="3672419" y="1918508"/>
                  <a:pt x="3672419" y="1736034"/>
                </a:cubicBezTo>
                <a:cubicBezTo>
                  <a:pt x="3672419" y="1553560"/>
                  <a:pt x="3820344" y="1405635"/>
                  <a:pt x="4002818" y="1405635"/>
                </a:cubicBezTo>
                <a:close/>
                <a:moveTo>
                  <a:pt x="755821" y="1405635"/>
                </a:moveTo>
                <a:cubicBezTo>
                  <a:pt x="938295" y="1405635"/>
                  <a:pt x="1086220" y="1553560"/>
                  <a:pt x="1086220" y="1736034"/>
                </a:cubicBezTo>
                <a:cubicBezTo>
                  <a:pt x="1086220" y="1918508"/>
                  <a:pt x="938295" y="2066433"/>
                  <a:pt x="755821" y="2066433"/>
                </a:cubicBezTo>
                <a:cubicBezTo>
                  <a:pt x="573347" y="2066433"/>
                  <a:pt x="425422" y="1918508"/>
                  <a:pt x="425422" y="1736034"/>
                </a:cubicBezTo>
                <a:cubicBezTo>
                  <a:pt x="425422" y="1553560"/>
                  <a:pt x="573347" y="1405635"/>
                  <a:pt x="755821" y="1405635"/>
                </a:cubicBezTo>
                <a:close/>
                <a:moveTo>
                  <a:pt x="5110753" y="1347151"/>
                </a:moveTo>
                <a:lnTo>
                  <a:pt x="6374942" y="1347151"/>
                </a:lnTo>
                <a:cubicBezTo>
                  <a:pt x="6414828" y="1347151"/>
                  <a:pt x="6447162" y="1379485"/>
                  <a:pt x="6447162" y="1419371"/>
                </a:cubicBezTo>
                <a:lnTo>
                  <a:pt x="6447162" y="1672310"/>
                </a:lnTo>
                <a:cubicBezTo>
                  <a:pt x="6447162" y="1712196"/>
                  <a:pt x="6414828" y="1744530"/>
                  <a:pt x="6374942" y="1744530"/>
                </a:cubicBezTo>
                <a:lnTo>
                  <a:pt x="5497921" y="1744530"/>
                </a:lnTo>
                <a:lnTo>
                  <a:pt x="5499636" y="1736034"/>
                </a:lnTo>
                <a:cubicBezTo>
                  <a:pt x="5499636" y="1521260"/>
                  <a:pt x="5325527" y="1347151"/>
                  <a:pt x="5110753" y="1347151"/>
                </a:cubicBezTo>
                <a:close/>
                <a:moveTo>
                  <a:pt x="4002818" y="1347151"/>
                </a:moveTo>
                <a:lnTo>
                  <a:pt x="5110753" y="1347151"/>
                </a:lnTo>
                <a:cubicBezTo>
                  <a:pt x="4895979" y="1347151"/>
                  <a:pt x="4721870" y="1521260"/>
                  <a:pt x="4721870" y="1736034"/>
                </a:cubicBezTo>
                <a:lnTo>
                  <a:pt x="4723585" y="1744530"/>
                </a:lnTo>
                <a:lnTo>
                  <a:pt x="4389986" y="1744530"/>
                </a:lnTo>
                <a:lnTo>
                  <a:pt x="4391701" y="1736034"/>
                </a:lnTo>
                <a:cubicBezTo>
                  <a:pt x="4391701" y="1521260"/>
                  <a:pt x="4217592" y="1347151"/>
                  <a:pt x="4002818" y="1347151"/>
                </a:cubicBezTo>
                <a:close/>
                <a:moveTo>
                  <a:pt x="488950" y="437300"/>
                </a:moveTo>
                <a:cubicBezTo>
                  <a:pt x="425713" y="456415"/>
                  <a:pt x="400620" y="430810"/>
                  <a:pt x="344411" y="519603"/>
                </a:cubicBezTo>
                <a:lnTo>
                  <a:pt x="145672" y="948107"/>
                </a:lnTo>
                <a:cubicBezTo>
                  <a:pt x="152368" y="975785"/>
                  <a:pt x="202821" y="989973"/>
                  <a:pt x="290210" y="981030"/>
                </a:cubicBezTo>
                <a:lnTo>
                  <a:pt x="727609" y="980292"/>
                </a:lnTo>
                <a:cubicBezTo>
                  <a:pt x="831809" y="972953"/>
                  <a:pt x="826083" y="984545"/>
                  <a:pt x="825079" y="904072"/>
                </a:cubicBezTo>
                <a:cubicBezTo>
                  <a:pt x="830316" y="772416"/>
                  <a:pt x="822576" y="595593"/>
                  <a:pt x="828675" y="518801"/>
                </a:cubicBezTo>
                <a:cubicBezTo>
                  <a:pt x="833331" y="418306"/>
                  <a:pt x="812485" y="441805"/>
                  <a:pt x="729628" y="437633"/>
                </a:cubicBezTo>
                <a:close/>
                <a:moveTo>
                  <a:pt x="1433347" y="279110"/>
                </a:moveTo>
                <a:cubicBezTo>
                  <a:pt x="1476587" y="279110"/>
                  <a:pt x="1511640" y="327507"/>
                  <a:pt x="1511640" y="366901"/>
                </a:cubicBezTo>
                <a:lnTo>
                  <a:pt x="1511641" y="1347151"/>
                </a:lnTo>
                <a:lnTo>
                  <a:pt x="4002818" y="1347151"/>
                </a:lnTo>
                <a:cubicBezTo>
                  <a:pt x="3788044" y="1347151"/>
                  <a:pt x="3613935" y="1521260"/>
                  <a:pt x="3613935" y="1736034"/>
                </a:cubicBezTo>
                <a:lnTo>
                  <a:pt x="3615651" y="1744530"/>
                </a:lnTo>
                <a:lnTo>
                  <a:pt x="1142989" y="1744530"/>
                </a:lnTo>
                <a:lnTo>
                  <a:pt x="1144704" y="1736034"/>
                </a:lnTo>
                <a:cubicBezTo>
                  <a:pt x="1144704" y="1521260"/>
                  <a:pt x="970595" y="1347151"/>
                  <a:pt x="755821" y="1347151"/>
                </a:cubicBezTo>
                <a:cubicBezTo>
                  <a:pt x="541047" y="1347151"/>
                  <a:pt x="366938" y="1521260"/>
                  <a:pt x="366938" y="1736034"/>
                </a:cubicBezTo>
                <a:lnTo>
                  <a:pt x="385072" y="1825855"/>
                </a:lnTo>
                <a:lnTo>
                  <a:pt x="78294" y="1825855"/>
                </a:lnTo>
                <a:cubicBezTo>
                  <a:pt x="35054" y="1825855"/>
                  <a:pt x="0" y="1793919"/>
                  <a:pt x="0" y="1754525"/>
                </a:cubicBezTo>
                <a:lnTo>
                  <a:pt x="0" y="1672310"/>
                </a:lnTo>
                <a:lnTo>
                  <a:pt x="0" y="1419371"/>
                </a:lnTo>
                <a:lnTo>
                  <a:pt x="0" y="1096646"/>
                </a:lnTo>
                <a:cubicBezTo>
                  <a:pt x="0" y="1057252"/>
                  <a:pt x="4941" y="981421"/>
                  <a:pt x="48181" y="882659"/>
                </a:cubicBezTo>
                <a:lnTo>
                  <a:pt x="246920" y="454155"/>
                </a:lnTo>
                <a:cubicBezTo>
                  <a:pt x="303129" y="365363"/>
                  <a:pt x="322201" y="369020"/>
                  <a:pt x="385437" y="349905"/>
                </a:cubicBezTo>
                <a:close/>
                <a:moveTo>
                  <a:pt x="1591575" y="0"/>
                </a:moveTo>
                <a:lnTo>
                  <a:pt x="6414060" y="0"/>
                </a:lnTo>
                <a:cubicBezTo>
                  <a:pt x="6432342" y="0"/>
                  <a:pt x="6447162" y="14820"/>
                  <a:pt x="6447162" y="33102"/>
                </a:cubicBezTo>
                <a:lnTo>
                  <a:pt x="6447162" y="1266015"/>
                </a:lnTo>
                <a:cubicBezTo>
                  <a:pt x="6447162" y="1284297"/>
                  <a:pt x="6432342" y="1299117"/>
                  <a:pt x="6414060" y="1299117"/>
                </a:cubicBezTo>
                <a:lnTo>
                  <a:pt x="1591575" y="1299117"/>
                </a:lnTo>
                <a:cubicBezTo>
                  <a:pt x="1573293" y="1299117"/>
                  <a:pt x="1558473" y="1284297"/>
                  <a:pt x="1558473" y="1266015"/>
                </a:cubicBezTo>
                <a:lnTo>
                  <a:pt x="1558473" y="33102"/>
                </a:lnTo>
                <a:cubicBezTo>
                  <a:pt x="1558473" y="14820"/>
                  <a:pt x="1573293" y="0"/>
                  <a:pt x="1591575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A03C5DD-1287-4C5C-A2DF-1E70B6E90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2314" y="2765826"/>
            <a:ext cx="881083" cy="1311918"/>
          </a:xfrm>
          <a:custGeom>
            <a:avLst/>
            <a:gdLst>
              <a:gd name="T0" fmla="*/ 56739 w 2262485"/>
              <a:gd name="T1" fmla="*/ 384748 h 3373952"/>
              <a:gd name="T2" fmla="*/ 41803 w 2262485"/>
              <a:gd name="T3" fmla="*/ 419566 h 3373952"/>
              <a:gd name="T4" fmla="*/ 259431 w 2262485"/>
              <a:gd name="T5" fmla="*/ 419566 h 3373952"/>
              <a:gd name="T6" fmla="*/ 244871 w 2262485"/>
              <a:gd name="T7" fmla="*/ 384748 h 3373952"/>
              <a:gd name="T8" fmla="*/ 56739 w 2262485"/>
              <a:gd name="T9" fmla="*/ 384748 h 3373952"/>
              <a:gd name="T10" fmla="*/ 76476 w 2262485"/>
              <a:gd name="T11" fmla="*/ 338733 h 3373952"/>
              <a:gd name="T12" fmla="*/ 61673 w 2262485"/>
              <a:gd name="T13" fmla="*/ 373244 h 3373952"/>
              <a:gd name="T14" fmla="*/ 240060 w 2262485"/>
              <a:gd name="T15" fmla="*/ 373244 h 3373952"/>
              <a:gd name="T16" fmla="*/ 225627 w 2262485"/>
              <a:gd name="T17" fmla="*/ 338733 h 3373952"/>
              <a:gd name="T18" fmla="*/ 76476 w 2262485"/>
              <a:gd name="T19" fmla="*/ 338733 h 3373952"/>
              <a:gd name="T20" fmla="*/ 88056 w 2262485"/>
              <a:gd name="T21" fmla="*/ 311737 h 3373952"/>
              <a:gd name="T22" fmla="*/ 81411 w 2262485"/>
              <a:gd name="T23" fmla="*/ 327229 h 3373952"/>
              <a:gd name="T24" fmla="*/ 220816 w 2262485"/>
              <a:gd name="T25" fmla="*/ 327229 h 3373952"/>
              <a:gd name="T26" fmla="*/ 214337 w 2262485"/>
              <a:gd name="T27" fmla="*/ 311737 h 3373952"/>
              <a:gd name="T28" fmla="*/ 88056 w 2262485"/>
              <a:gd name="T29" fmla="*/ 311737 h 3373952"/>
              <a:gd name="T30" fmla="*/ 221177 w 2262485"/>
              <a:gd name="T31" fmla="*/ 223081 h 3373952"/>
              <a:gd name="T32" fmla="*/ 197838 w 2262485"/>
              <a:gd name="T33" fmla="*/ 246242 h 3373952"/>
              <a:gd name="T34" fmla="*/ 221177 w 2262485"/>
              <a:gd name="T35" fmla="*/ 269403 h 3373952"/>
              <a:gd name="T36" fmla="*/ 244516 w 2262485"/>
              <a:gd name="T37" fmla="*/ 246242 h 3373952"/>
              <a:gd name="T38" fmla="*/ 221177 w 2262485"/>
              <a:gd name="T39" fmla="*/ 223081 h 3373952"/>
              <a:gd name="T40" fmla="*/ 81299 w 2262485"/>
              <a:gd name="T41" fmla="*/ 223081 h 3373952"/>
              <a:gd name="T42" fmla="*/ 57960 w 2262485"/>
              <a:gd name="T43" fmla="*/ 246242 h 3373952"/>
              <a:gd name="T44" fmla="*/ 81299 w 2262485"/>
              <a:gd name="T45" fmla="*/ 269403 h 3373952"/>
              <a:gd name="T46" fmla="*/ 104638 w 2262485"/>
              <a:gd name="T47" fmla="*/ 246242 h 3373952"/>
              <a:gd name="T48" fmla="*/ 81299 w 2262485"/>
              <a:gd name="T49" fmla="*/ 223081 h 3373952"/>
              <a:gd name="T50" fmla="*/ 74861 w 2262485"/>
              <a:gd name="T51" fmla="*/ 49910 h 3373952"/>
              <a:gd name="T52" fmla="*/ 46369 w 2262485"/>
              <a:gd name="T53" fmla="*/ 78186 h 3373952"/>
              <a:gd name="T54" fmla="*/ 46369 w 2262485"/>
              <a:gd name="T55" fmla="*/ 137286 h 3373952"/>
              <a:gd name="T56" fmla="*/ 74861 w 2262485"/>
              <a:gd name="T57" fmla="*/ 165562 h 3373952"/>
              <a:gd name="T58" fmla="*/ 227615 w 2262485"/>
              <a:gd name="T59" fmla="*/ 165562 h 3373952"/>
              <a:gd name="T60" fmla="*/ 256107 w 2262485"/>
              <a:gd name="T61" fmla="*/ 137286 h 3373952"/>
              <a:gd name="T62" fmla="*/ 256107 w 2262485"/>
              <a:gd name="T63" fmla="*/ 78186 h 3373952"/>
              <a:gd name="T64" fmla="*/ 227615 w 2262485"/>
              <a:gd name="T65" fmla="*/ 49910 h 3373952"/>
              <a:gd name="T66" fmla="*/ 74861 w 2262485"/>
              <a:gd name="T67" fmla="*/ 49910 h 3373952"/>
              <a:gd name="T68" fmla="*/ 119166 w 2262485"/>
              <a:gd name="T69" fmla="*/ 13252 h 3373952"/>
              <a:gd name="T70" fmla="*/ 106802 w 2262485"/>
              <a:gd name="T71" fmla="*/ 25522 h 3373952"/>
              <a:gd name="T72" fmla="*/ 119166 w 2262485"/>
              <a:gd name="T73" fmla="*/ 37792 h 3373952"/>
              <a:gd name="T74" fmla="*/ 178672 w 2262485"/>
              <a:gd name="T75" fmla="*/ 37792 h 3373952"/>
              <a:gd name="T76" fmla="*/ 191037 w 2262485"/>
              <a:gd name="T77" fmla="*/ 25522 h 3373952"/>
              <a:gd name="T78" fmla="*/ 178672 w 2262485"/>
              <a:gd name="T79" fmla="*/ 13252 h 3373952"/>
              <a:gd name="T80" fmla="*/ 119166 w 2262485"/>
              <a:gd name="T81" fmla="*/ 13252 h 3373952"/>
              <a:gd name="T82" fmla="*/ 85027 w 2262485"/>
              <a:gd name="T83" fmla="*/ 0 h 3373952"/>
              <a:gd name="T84" fmla="*/ 216676 w 2262485"/>
              <a:gd name="T85" fmla="*/ 0 h 3373952"/>
              <a:gd name="T86" fmla="*/ 227276 w 2262485"/>
              <a:gd name="T87" fmla="*/ 1060 h 3373952"/>
              <a:gd name="T88" fmla="*/ 272955 w 2262485"/>
              <a:gd name="T89" fmla="*/ 56679 h 3373952"/>
              <a:gd name="T90" fmla="*/ 272955 w 2262485"/>
              <a:gd name="T91" fmla="*/ 254965 h 3373952"/>
              <a:gd name="T92" fmla="*/ 247733 w 2262485"/>
              <a:gd name="T93" fmla="*/ 302041 h 3373952"/>
              <a:gd name="T94" fmla="*/ 242720 w 2262485"/>
              <a:gd name="T95" fmla="*/ 304742 h 3373952"/>
              <a:gd name="T96" fmla="*/ 302476 w 2262485"/>
              <a:gd name="T97" fmla="*/ 447636 h 3373952"/>
              <a:gd name="T98" fmla="*/ 271170 w 2262485"/>
              <a:gd name="T99" fmla="*/ 447636 h 3373952"/>
              <a:gd name="T100" fmla="*/ 264242 w 2262485"/>
              <a:gd name="T101" fmla="*/ 431070 h 3373952"/>
              <a:gd name="T102" fmla="*/ 36869 w 2262485"/>
              <a:gd name="T103" fmla="*/ 431070 h 3373952"/>
              <a:gd name="T104" fmla="*/ 29763 w 2262485"/>
              <a:gd name="T105" fmla="*/ 447636 h 3373952"/>
              <a:gd name="T106" fmla="*/ 0 w 2262485"/>
              <a:gd name="T107" fmla="*/ 447636 h 3373952"/>
              <a:gd name="T108" fmla="*/ 60860 w 2262485"/>
              <a:gd name="T109" fmla="*/ 305752 h 3373952"/>
              <a:gd name="T110" fmla="*/ 53971 w 2262485"/>
              <a:gd name="T111" fmla="*/ 302041 h 3373952"/>
              <a:gd name="T112" fmla="*/ 28748 w 2262485"/>
              <a:gd name="T113" fmla="*/ 254965 h 3373952"/>
              <a:gd name="T114" fmla="*/ 28748 w 2262485"/>
              <a:gd name="T115" fmla="*/ 56679 h 3373952"/>
              <a:gd name="T116" fmla="*/ 74427 w 2262485"/>
              <a:gd name="T117" fmla="*/ 1060 h 3373952"/>
              <a:gd name="T118" fmla="*/ 85027 w 2262485"/>
              <a:gd name="T119" fmla="*/ 0 h 33739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62485"/>
              <a:gd name="T181" fmla="*/ 0 h 3373952"/>
              <a:gd name="T182" fmla="*/ 2262485 w 2262485"/>
              <a:gd name="T183" fmla="*/ 3373952 h 33739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62485" h="3373952">
                <a:moveTo>
                  <a:pt x="424396" y="2899951"/>
                </a:moveTo>
                <a:lnTo>
                  <a:pt x="312683" y="3162386"/>
                </a:lnTo>
                <a:lnTo>
                  <a:pt x="1940513" y="3162386"/>
                </a:lnTo>
                <a:lnTo>
                  <a:pt x="1831601" y="2899951"/>
                </a:lnTo>
                <a:lnTo>
                  <a:pt x="424396" y="2899951"/>
                </a:lnTo>
                <a:close/>
                <a:moveTo>
                  <a:pt x="572033" y="2553122"/>
                </a:moveTo>
                <a:lnTo>
                  <a:pt x="461306" y="2813244"/>
                </a:lnTo>
                <a:lnTo>
                  <a:pt x="1795616" y="2813244"/>
                </a:lnTo>
                <a:lnTo>
                  <a:pt x="1687663" y="2553122"/>
                </a:lnTo>
                <a:lnTo>
                  <a:pt x="572033" y="2553122"/>
                </a:lnTo>
                <a:close/>
                <a:moveTo>
                  <a:pt x="658648" y="2349648"/>
                </a:moveTo>
                <a:lnTo>
                  <a:pt x="608943" y="2466415"/>
                </a:lnTo>
                <a:lnTo>
                  <a:pt x="1651680" y="2466415"/>
                </a:lnTo>
                <a:lnTo>
                  <a:pt x="1603220" y="2349648"/>
                </a:lnTo>
                <a:lnTo>
                  <a:pt x="658648" y="2349648"/>
                </a:lnTo>
                <a:close/>
                <a:moveTo>
                  <a:pt x="1654378" y="1681423"/>
                </a:moveTo>
                <a:cubicBezTo>
                  <a:pt x="1557965" y="1681423"/>
                  <a:pt x="1479806" y="1759581"/>
                  <a:pt x="1479806" y="1855994"/>
                </a:cubicBezTo>
                <a:cubicBezTo>
                  <a:pt x="1479806" y="1952408"/>
                  <a:pt x="1557965" y="2030566"/>
                  <a:pt x="1654378" y="2030566"/>
                </a:cubicBezTo>
                <a:cubicBezTo>
                  <a:pt x="1750791" y="2030566"/>
                  <a:pt x="1828949" y="1952408"/>
                  <a:pt x="1828949" y="1855994"/>
                </a:cubicBezTo>
                <a:cubicBezTo>
                  <a:pt x="1828949" y="1759581"/>
                  <a:pt x="1750791" y="1681423"/>
                  <a:pt x="1654378" y="1681423"/>
                </a:cubicBezTo>
                <a:close/>
                <a:moveTo>
                  <a:pt x="608108" y="1681423"/>
                </a:moveTo>
                <a:cubicBezTo>
                  <a:pt x="511695" y="1681423"/>
                  <a:pt x="433537" y="1759581"/>
                  <a:pt x="433537" y="1855994"/>
                </a:cubicBezTo>
                <a:cubicBezTo>
                  <a:pt x="433537" y="1952408"/>
                  <a:pt x="511695" y="2030566"/>
                  <a:pt x="608108" y="2030566"/>
                </a:cubicBezTo>
                <a:cubicBezTo>
                  <a:pt x="704521" y="2030566"/>
                  <a:pt x="782679" y="1952408"/>
                  <a:pt x="782679" y="1855994"/>
                </a:cubicBezTo>
                <a:cubicBezTo>
                  <a:pt x="782679" y="1759581"/>
                  <a:pt x="704521" y="1681423"/>
                  <a:pt x="608108" y="1681423"/>
                </a:cubicBezTo>
                <a:close/>
                <a:moveTo>
                  <a:pt x="559951" y="376188"/>
                </a:moveTo>
                <a:cubicBezTo>
                  <a:pt x="442247" y="376188"/>
                  <a:pt x="346830" y="471605"/>
                  <a:pt x="346830" y="589309"/>
                </a:cubicBezTo>
                <a:lnTo>
                  <a:pt x="346830" y="1034765"/>
                </a:lnTo>
                <a:cubicBezTo>
                  <a:pt x="346830" y="1152469"/>
                  <a:pt x="442247" y="1247886"/>
                  <a:pt x="559951" y="1247886"/>
                </a:cubicBezTo>
                <a:lnTo>
                  <a:pt x="1702534" y="1247886"/>
                </a:lnTo>
                <a:cubicBezTo>
                  <a:pt x="1820238" y="1247886"/>
                  <a:pt x="1915655" y="1152469"/>
                  <a:pt x="1915655" y="1034765"/>
                </a:cubicBezTo>
                <a:lnTo>
                  <a:pt x="1915655" y="589309"/>
                </a:lnTo>
                <a:cubicBezTo>
                  <a:pt x="1915655" y="471605"/>
                  <a:pt x="1820238" y="376188"/>
                  <a:pt x="1702534" y="376188"/>
                </a:cubicBezTo>
                <a:lnTo>
                  <a:pt x="559951" y="376188"/>
                </a:lnTo>
                <a:close/>
                <a:moveTo>
                  <a:pt x="891352" y="99880"/>
                </a:moveTo>
                <a:cubicBezTo>
                  <a:pt x="840272" y="99880"/>
                  <a:pt x="798864" y="141288"/>
                  <a:pt x="798864" y="192368"/>
                </a:cubicBezTo>
                <a:cubicBezTo>
                  <a:pt x="798864" y="243447"/>
                  <a:pt x="840272" y="284856"/>
                  <a:pt x="891352" y="284856"/>
                </a:cubicBezTo>
                <a:lnTo>
                  <a:pt x="1336450" y="284856"/>
                </a:lnTo>
                <a:cubicBezTo>
                  <a:pt x="1387530" y="284856"/>
                  <a:pt x="1428938" y="243447"/>
                  <a:pt x="1428938" y="192368"/>
                </a:cubicBezTo>
                <a:cubicBezTo>
                  <a:pt x="1428938" y="141288"/>
                  <a:pt x="1387530" y="99880"/>
                  <a:pt x="1336450" y="99880"/>
                </a:cubicBezTo>
                <a:lnTo>
                  <a:pt x="891352" y="99880"/>
                </a:lnTo>
                <a:close/>
                <a:moveTo>
                  <a:pt x="635991" y="0"/>
                </a:moveTo>
                <a:lnTo>
                  <a:pt x="1620713" y="0"/>
                </a:lnTo>
                <a:lnTo>
                  <a:pt x="1700001" y="7993"/>
                </a:lnTo>
                <a:cubicBezTo>
                  <a:pt x="1894992" y="47894"/>
                  <a:pt x="2041670" y="220422"/>
                  <a:pt x="2041670" y="427208"/>
                </a:cubicBezTo>
                <a:lnTo>
                  <a:pt x="2041670" y="1921740"/>
                </a:lnTo>
                <a:cubicBezTo>
                  <a:pt x="2041670" y="2069445"/>
                  <a:pt x="1966835" y="2199670"/>
                  <a:pt x="1853010" y="2276568"/>
                </a:cubicBezTo>
                <a:lnTo>
                  <a:pt x="1815511" y="2296923"/>
                </a:lnTo>
                <a:lnTo>
                  <a:pt x="2262485" y="3373952"/>
                </a:lnTo>
                <a:lnTo>
                  <a:pt x="2028314" y="3373952"/>
                </a:lnTo>
                <a:lnTo>
                  <a:pt x="1976496" y="3249093"/>
                </a:lnTo>
                <a:lnTo>
                  <a:pt x="275774" y="3249093"/>
                </a:lnTo>
                <a:lnTo>
                  <a:pt x="222625" y="3373952"/>
                </a:lnTo>
                <a:lnTo>
                  <a:pt x="0" y="3373952"/>
                </a:lnTo>
                <a:lnTo>
                  <a:pt x="455225" y="2304538"/>
                </a:lnTo>
                <a:lnTo>
                  <a:pt x="403695" y="2276568"/>
                </a:lnTo>
                <a:cubicBezTo>
                  <a:pt x="289870" y="2199670"/>
                  <a:pt x="215034" y="2069445"/>
                  <a:pt x="215034" y="1921740"/>
                </a:cubicBezTo>
                <a:lnTo>
                  <a:pt x="215034" y="427208"/>
                </a:lnTo>
                <a:cubicBezTo>
                  <a:pt x="215034" y="220422"/>
                  <a:pt x="361713" y="47894"/>
                  <a:pt x="556704" y="7993"/>
                </a:cubicBezTo>
                <a:lnTo>
                  <a:pt x="635991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Diamond 6">
            <a:extLst>
              <a:ext uri="{FF2B5EF4-FFF2-40B4-BE49-F238E27FC236}">
                <a16:creationId xmlns:a16="http://schemas.microsoft.com/office/drawing/2014/main" id="{75030CCE-B61D-475E-81F8-5099C452D259}"/>
              </a:ext>
            </a:extLst>
          </p:cNvPr>
          <p:cNvSpPr>
            <a:spLocks noChangeAspect="1"/>
          </p:cNvSpPr>
          <p:nvPr/>
        </p:nvSpPr>
        <p:spPr>
          <a:xfrm>
            <a:off x="8245576" y="2177670"/>
            <a:ext cx="945866" cy="944745"/>
          </a:xfrm>
          <a:custGeom>
            <a:avLst/>
            <a:gdLst/>
            <a:ahLst/>
            <a:cxnLst/>
            <a:rect l="l" t="t" r="r" b="b"/>
            <a:pathLst>
              <a:path w="6502401" h="6494693">
                <a:moveTo>
                  <a:pt x="3480434" y="5334226"/>
                </a:moveTo>
                <a:lnTo>
                  <a:pt x="3476201" y="5347860"/>
                </a:lnTo>
                <a:cubicBezTo>
                  <a:pt x="3436816" y="5440976"/>
                  <a:pt x="3344615" y="5506312"/>
                  <a:pt x="3237153" y="5506312"/>
                </a:cubicBezTo>
                <a:cubicBezTo>
                  <a:pt x="3129691" y="5506312"/>
                  <a:pt x="3037489" y="5440976"/>
                  <a:pt x="2998105" y="5347860"/>
                </a:cubicBezTo>
                <a:lnTo>
                  <a:pt x="2994524" y="5336323"/>
                </a:lnTo>
                <a:lnTo>
                  <a:pt x="3032757" y="5340628"/>
                </a:lnTo>
                <a:cubicBezTo>
                  <a:pt x="3110255" y="5350627"/>
                  <a:pt x="3135325" y="5361925"/>
                  <a:pt x="3164553" y="5373425"/>
                </a:cubicBezTo>
                <a:lnTo>
                  <a:pt x="3246949" y="5390659"/>
                </a:lnTo>
                <a:cubicBezTo>
                  <a:pt x="3286296" y="5389046"/>
                  <a:pt x="3339563" y="5378886"/>
                  <a:pt x="3410354" y="5357392"/>
                </a:cubicBezTo>
                <a:close/>
                <a:moveTo>
                  <a:pt x="3234769" y="5186290"/>
                </a:moveTo>
                <a:cubicBezTo>
                  <a:pt x="3201652" y="5186290"/>
                  <a:pt x="3174806" y="5213135"/>
                  <a:pt x="3174806" y="5246252"/>
                </a:cubicBezTo>
                <a:cubicBezTo>
                  <a:pt x="3174806" y="5279368"/>
                  <a:pt x="3201652" y="5306214"/>
                  <a:pt x="3234769" y="5306214"/>
                </a:cubicBezTo>
                <a:cubicBezTo>
                  <a:pt x="3267885" y="5306214"/>
                  <a:pt x="3294731" y="5279368"/>
                  <a:pt x="3294731" y="5246252"/>
                </a:cubicBezTo>
                <a:cubicBezTo>
                  <a:pt x="3294731" y="5213135"/>
                  <a:pt x="3267885" y="5186290"/>
                  <a:pt x="3234769" y="5186290"/>
                </a:cubicBezTo>
                <a:close/>
                <a:moveTo>
                  <a:pt x="3804693" y="5131233"/>
                </a:moveTo>
                <a:cubicBezTo>
                  <a:pt x="3896942" y="5129529"/>
                  <a:pt x="4002929" y="5147658"/>
                  <a:pt x="4125499" y="5211520"/>
                </a:cubicBezTo>
                <a:cubicBezTo>
                  <a:pt x="4151305" y="5224966"/>
                  <a:pt x="4243408" y="5275746"/>
                  <a:pt x="4128485" y="5310534"/>
                </a:cubicBezTo>
                <a:cubicBezTo>
                  <a:pt x="4006568" y="5347439"/>
                  <a:pt x="3476524" y="5280612"/>
                  <a:pt x="3408923" y="5304562"/>
                </a:cubicBezTo>
                <a:cubicBezTo>
                  <a:pt x="3333039" y="5331447"/>
                  <a:pt x="3280014" y="5343358"/>
                  <a:pt x="3243985" y="5344835"/>
                </a:cubicBezTo>
                <a:lnTo>
                  <a:pt x="3187400" y="5333000"/>
                </a:lnTo>
                <a:cubicBezTo>
                  <a:pt x="3160636" y="5322470"/>
                  <a:pt x="3138949" y="5312185"/>
                  <a:pt x="3030225" y="5303936"/>
                </a:cubicBezTo>
                <a:cubicBezTo>
                  <a:pt x="2939622" y="5297062"/>
                  <a:pt x="2824034" y="5354996"/>
                  <a:pt x="2670285" y="5357836"/>
                </a:cubicBezTo>
                <a:cubicBezTo>
                  <a:pt x="2578036" y="5359540"/>
                  <a:pt x="2472049" y="5341411"/>
                  <a:pt x="2349479" y="5277548"/>
                </a:cubicBezTo>
                <a:cubicBezTo>
                  <a:pt x="2323672" y="5264103"/>
                  <a:pt x="2231569" y="5213322"/>
                  <a:pt x="2346493" y="5178534"/>
                </a:cubicBezTo>
                <a:cubicBezTo>
                  <a:pt x="2468410" y="5141629"/>
                  <a:pt x="2998454" y="5208456"/>
                  <a:pt x="3066054" y="5184506"/>
                </a:cubicBezTo>
                <a:cubicBezTo>
                  <a:pt x="3141939" y="5157622"/>
                  <a:pt x="3194964" y="5145711"/>
                  <a:pt x="3230993" y="5144233"/>
                </a:cubicBezTo>
                <a:lnTo>
                  <a:pt x="3287579" y="5156068"/>
                </a:lnTo>
                <a:cubicBezTo>
                  <a:pt x="3314341" y="5166599"/>
                  <a:pt x="3336029" y="5176883"/>
                  <a:pt x="3444752" y="5185132"/>
                </a:cubicBezTo>
                <a:cubicBezTo>
                  <a:pt x="3535355" y="5192007"/>
                  <a:pt x="3650944" y="5134073"/>
                  <a:pt x="3804693" y="5131233"/>
                </a:cubicBezTo>
                <a:close/>
                <a:moveTo>
                  <a:pt x="3640497" y="4066722"/>
                </a:moveTo>
                <a:lnTo>
                  <a:pt x="3722838" y="4096859"/>
                </a:lnTo>
                <a:cubicBezTo>
                  <a:pt x="4170747" y="4286308"/>
                  <a:pt x="4485031" y="4729822"/>
                  <a:pt x="4485031" y="5246741"/>
                </a:cubicBezTo>
                <a:cubicBezTo>
                  <a:pt x="4485031" y="5935966"/>
                  <a:pt x="3926304" y="6494693"/>
                  <a:pt x="3237079" y="6494693"/>
                </a:cubicBezTo>
                <a:cubicBezTo>
                  <a:pt x="2547854" y="6494693"/>
                  <a:pt x="1989127" y="5935966"/>
                  <a:pt x="1989127" y="5246741"/>
                </a:cubicBezTo>
                <a:cubicBezTo>
                  <a:pt x="1989127" y="4729822"/>
                  <a:pt x="2303411" y="4286308"/>
                  <a:pt x="2751319" y="4096859"/>
                </a:cubicBezTo>
                <a:lnTo>
                  <a:pt x="2829923" y="4068090"/>
                </a:lnTo>
                <a:lnTo>
                  <a:pt x="2851322" y="4130989"/>
                </a:lnTo>
                <a:cubicBezTo>
                  <a:pt x="2861099" y="4162769"/>
                  <a:pt x="2870333" y="4196027"/>
                  <a:pt x="2879012" y="4230837"/>
                </a:cubicBezTo>
                <a:lnTo>
                  <a:pt x="2886480" y="4264304"/>
                </a:lnTo>
                <a:lnTo>
                  <a:pt x="2830682" y="4284726"/>
                </a:lnTo>
                <a:cubicBezTo>
                  <a:pt x="2455953" y="4443223"/>
                  <a:pt x="2193017" y="4814276"/>
                  <a:pt x="2193017" y="5246741"/>
                </a:cubicBezTo>
                <a:cubicBezTo>
                  <a:pt x="2193017" y="5823361"/>
                  <a:pt x="2660459" y="6290803"/>
                  <a:pt x="3237079" y="6290803"/>
                </a:cubicBezTo>
                <a:cubicBezTo>
                  <a:pt x="3813699" y="6290803"/>
                  <a:pt x="4281141" y="5823361"/>
                  <a:pt x="4281141" y="5246741"/>
                </a:cubicBezTo>
                <a:cubicBezTo>
                  <a:pt x="4281141" y="4814276"/>
                  <a:pt x="4018205" y="4443223"/>
                  <a:pt x="3643475" y="4284726"/>
                </a:cubicBezTo>
                <a:lnTo>
                  <a:pt x="3583172" y="4262655"/>
                </a:lnTo>
                <a:lnTo>
                  <a:pt x="3621068" y="4118646"/>
                </a:lnTo>
                <a:close/>
                <a:moveTo>
                  <a:pt x="5253960" y="3189740"/>
                </a:moveTo>
                <a:cubicBezTo>
                  <a:pt x="5220843" y="3189740"/>
                  <a:pt x="5193998" y="3216586"/>
                  <a:pt x="5193998" y="3249702"/>
                </a:cubicBezTo>
                <a:cubicBezTo>
                  <a:pt x="5193998" y="3282819"/>
                  <a:pt x="5220843" y="3309665"/>
                  <a:pt x="5253960" y="3309665"/>
                </a:cubicBezTo>
                <a:cubicBezTo>
                  <a:pt x="5287076" y="3309665"/>
                  <a:pt x="5313922" y="3282819"/>
                  <a:pt x="5313922" y="3249702"/>
                </a:cubicBezTo>
                <a:cubicBezTo>
                  <a:pt x="5313922" y="3216586"/>
                  <a:pt x="5287076" y="3189740"/>
                  <a:pt x="5253960" y="3189740"/>
                </a:cubicBezTo>
                <a:close/>
                <a:moveTo>
                  <a:pt x="1248441" y="3185119"/>
                </a:moveTo>
                <a:cubicBezTo>
                  <a:pt x="1215325" y="3185119"/>
                  <a:pt x="1188479" y="3211965"/>
                  <a:pt x="1188479" y="3245082"/>
                </a:cubicBezTo>
                <a:cubicBezTo>
                  <a:pt x="1188479" y="3278198"/>
                  <a:pt x="1215325" y="3305044"/>
                  <a:pt x="1248441" y="3305044"/>
                </a:cubicBezTo>
                <a:cubicBezTo>
                  <a:pt x="1281558" y="3305044"/>
                  <a:pt x="1308403" y="3278198"/>
                  <a:pt x="1308403" y="3245082"/>
                </a:cubicBezTo>
                <a:cubicBezTo>
                  <a:pt x="1308403" y="3211965"/>
                  <a:pt x="1281558" y="3185119"/>
                  <a:pt x="1248441" y="3185119"/>
                </a:cubicBezTo>
                <a:close/>
                <a:moveTo>
                  <a:pt x="1158370" y="3004837"/>
                </a:moveTo>
                <a:lnTo>
                  <a:pt x="1154065" y="3043070"/>
                </a:lnTo>
                <a:cubicBezTo>
                  <a:pt x="1144066" y="3120568"/>
                  <a:pt x="1132768" y="3145638"/>
                  <a:pt x="1121268" y="3174866"/>
                </a:cubicBezTo>
                <a:lnTo>
                  <a:pt x="1104034" y="3257262"/>
                </a:lnTo>
                <a:cubicBezTo>
                  <a:pt x="1105647" y="3296609"/>
                  <a:pt x="1115807" y="3349876"/>
                  <a:pt x="1137301" y="3420667"/>
                </a:cubicBezTo>
                <a:lnTo>
                  <a:pt x="1160467" y="3490747"/>
                </a:lnTo>
                <a:lnTo>
                  <a:pt x="1146833" y="3486514"/>
                </a:lnTo>
                <a:cubicBezTo>
                  <a:pt x="1053717" y="3447129"/>
                  <a:pt x="988381" y="3354928"/>
                  <a:pt x="988381" y="3247466"/>
                </a:cubicBezTo>
                <a:cubicBezTo>
                  <a:pt x="988381" y="3140004"/>
                  <a:pt x="1053717" y="3047802"/>
                  <a:pt x="1146833" y="3008418"/>
                </a:cubicBezTo>
                <a:close/>
                <a:moveTo>
                  <a:pt x="5341934" y="3004037"/>
                </a:moveTo>
                <a:lnTo>
                  <a:pt x="5355568" y="3008270"/>
                </a:lnTo>
                <a:cubicBezTo>
                  <a:pt x="5448684" y="3047655"/>
                  <a:pt x="5514020" y="3139856"/>
                  <a:pt x="5514020" y="3247318"/>
                </a:cubicBezTo>
                <a:cubicBezTo>
                  <a:pt x="5514020" y="3354780"/>
                  <a:pt x="5448684" y="3446982"/>
                  <a:pt x="5355568" y="3486366"/>
                </a:cubicBezTo>
                <a:lnTo>
                  <a:pt x="5344031" y="3489947"/>
                </a:lnTo>
                <a:lnTo>
                  <a:pt x="5348336" y="3451714"/>
                </a:lnTo>
                <a:cubicBezTo>
                  <a:pt x="5358335" y="3374216"/>
                  <a:pt x="5369633" y="3349146"/>
                  <a:pt x="5381133" y="3319918"/>
                </a:cubicBezTo>
                <a:lnTo>
                  <a:pt x="5398367" y="3237522"/>
                </a:lnTo>
                <a:cubicBezTo>
                  <a:pt x="5396754" y="3198175"/>
                  <a:pt x="5386594" y="3144908"/>
                  <a:pt x="5365100" y="3074117"/>
                </a:cubicBezTo>
                <a:close/>
                <a:moveTo>
                  <a:pt x="1273088" y="2300442"/>
                </a:moveTo>
                <a:cubicBezTo>
                  <a:pt x="1287819" y="2299726"/>
                  <a:pt x="1303114" y="2313709"/>
                  <a:pt x="1316159" y="2356806"/>
                </a:cubicBezTo>
                <a:cubicBezTo>
                  <a:pt x="1353064" y="2478723"/>
                  <a:pt x="1286237" y="3008767"/>
                  <a:pt x="1310187" y="3076367"/>
                </a:cubicBezTo>
                <a:cubicBezTo>
                  <a:pt x="1337071" y="3152252"/>
                  <a:pt x="1348982" y="3205277"/>
                  <a:pt x="1350460" y="3241306"/>
                </a:cubicBezTo>
                <a:lnTo>
                  <a:pt x="1338625" y="3297892"/>
                </a:lnTo>
                <a:cubicBezTo>
                  <a:pt x="1328094" y="3324654"/>
                  <a:pt x="1317810" y="3346342"/>
                  <a:pt x="1309561" y="3455065"/>
                </a:cubicBezTo>
                <a:cubicBezTo>
                  <a:pt x="1298562" y="3600030"/>
                  <a:pt x="1453472" y="3808958"/>
                  <a:pt x="1283173" y="4135812"/>
                </a:cubicBezTo>
                <a:cubicBezTo>
                  <a:pt x="1269727" y="4161618"/>
                  <a:pt x="1218947" y="4253721"/>
                  <a:pt x="1184159" y="4138798"/>
                </a:cubicBezTo>
                <a:cubicBezTo>
                  <a:pt x="1147254" y="4016881"/>
                  <a:pt x="1214081" y="3486837"/>
                  <a:pt x="1190131" y="3419236"/>
                </a:cubicBezTo>
                <a:cubicBezTo>
                  <a:pt x="1163246" y="3343352"/>
                  <a:pt x="1151335" y="3290327"/>
                  <a:pt x="1149858" y="3254298"/>
                </a:cubicBezTo>
                <a:lnTo>
                  <a:pt x="1161693" y="3197713"/>
                </a:lnTo>
                <a:cubicBezTo>
                  <a:pt x="1172223" y="3170949"/>
                  <a:pt x="1182508" y="3149262"/>
                  <a:pt x="1190757" y="3040538"/>
                </a:cubicBezTo>
                <a:cubicBezTo>
                  <a:pt x="1197631" y="2949935"/>
                  <a:pt x="1139697" y="2834347"/>
                  <a:pt x="1136857" y="2680598"/>
                </a:cubicBezTo>
                <a:cubicBezTo>
                  <a:pt x="1135153" y="2588349"/>
                  <a:pt x="1153282" y="2482362"/>
                  <a:pt x="1217145" y="2359792"/>
                </a:cubicBezTo>
                <a:cubicBezTo>
                  <a:pt x="1225548" y="2343662"/>
                  <a:pt x="1248536" y="2301636"/>
                  <a:pt x="1273088" y="2300442"/>
                </a:cubicBezTo>
                <a:close/>
                <a:moveTo>
                  <a:pt x="5275171" y="2299623"/>
                </a:moveTo>
                <a:cubicBezTo>
                  <a:pt x="5289902" y="2298906"/>
                  <a:pt x="5305196" y="2312890"/>
                  <a:pt x="5318242" y="2355986"/>
                </a:cubicBezTo>
                <a:cubicBezTo>
                  <a:pt x="5355147" y="2477903"/>
                  <a:pt x="5288320" y="3007947"/>
                  <a:pt x="5312270" y="3075548"/>
                </a:cubicBezTo>
                <a:cubicBezTo>
                  <a:pt x="5339155" y="3151432"/>
                  <a:pt x="5351066" y="3204457"/>
                  <a:pt x="5352543" y="3240486"/>
                </a:cubicBezTo>
                <a:lnTo>
                  <a:pt x="5340708" y="3297071"/>
                </a:lnTo>
                <a:cubicBezTo>
                  <a:pt x="5330178" y="3323835"/>
                  <a:pt x="5319893" y="3345522"/>
                  <a:pt x="5311644" y="3454246"/>
                </a:cubicBezTo>
                <a:cubicBezTo>
                  <a:pt x="5304770" y="3544849"/>
                  <a:pt x="5362704" y="3660437"/>
                  <a:pt x="5365544" y="3814186"/>
                </a:cubicBezTo>
                <a:cubicBezTo>
                  <a:pt x="5367248" y="3906435"/>
                  <a:pt x="5349119" y="4012422"/>
                  <a:pt x="5285256" y="4134992"/>
                </a:cubicBezTo>
                <a:cubicBezTo>
                  <a:pt x="5271811" y="4160799"/>
                  <a:pt x="5221030" y="4252902"/>
                  <a:pt x="5186242" y="4137978"/>
                </a:cubicBezTo>
                <a:cubicBezTo>
                  <a:pt x="5149337" y="4016061"/>
                  <a:pt x="5216164" y="3486017"/>
                  <a:pt x="5192214" y="3418417"/>
                </a:cubicBezTo>
                <a:cubicBezTo>
                  <a:pt x="5165330" y="3342532"/>
                  <a:pt x="5153419" y="3289507"/>
                  <a:pt x="5151941" y="3253478"/>
                </a:cubicBezTo>
                <a:lnTo>
                  <a:pt x="5163776" y="3196892"/>
                </a:lnTo>
                <a:cubicBezTo>
                  <a:pt x="5174307" y="3170130"/>
                  <a:pt x="5184591" y="3148442"/>
                  <a:pt x="5192840" y="3039719"/>
                </a:cubicBezTo>
                <a:cubicBezTo>
                  <a:pt x="5203839" y="2894754"/>
                  <a:pt x="5048930" y="2685826"/>
                  <a:pt x="5219228" y="2358972"/>
                </a:cubicBezTo>
                <a:cubicBezTo>
                  <a:pt x="5227631" y="2342843"/>
                  <a:pt x="5250619" y="2300817"/>
                  <a:pt x="5275171" y="2299623"/>
                </a:cubicBezTo>
                <a:close/>
                <a:moveTo>
                  <a:pt x="5254449" y="1999440"/>
                </a:moveTo>
                <a:cubicBezTo>
                  <a:pt x="5943674" y="1999440"/>
                  <a:pt x="6502401" y="2558167"/>
                  <a:pt x="6502401" y="3247392"/>
                </a:cubicBezTo>
                <a:cubicBezTo>
                  <a:pt x="6502401" y="3936617"/>
                  <a:pt x="5943674" y="4495344"/>
                  <a:pt x="5254449" y="4495344"/>
                </a:cubicBezTo>
                <a:cubicBezTo>
                  <a:pt x="4737530" y="4495344"/>
                  <a:pt x="4294016" y="4181060"/>
                  <a:pt x="4104567" y="3733152"/>
                </a:cubicBezTo>
                <a:lnTo>
                  <a:pt x="4075798" y="3654548"/>
                </a:lnTo>
                <a:lnTo>
                  <a:pt x="4138697" y="3633149"/>
                </a:lnTo>
                <a:cubicBezTo>
                  <a:pt x="4170477" y="3623372"/>
                  <a:pt x="4203735" y="3614138"/>
                  <a:pt x="4238545" y="3605459"/>
                </a:cubicBezTo>
                <a:lnTo>
                  <a:pt x="4272012" y="3597991"/>
                </a:lnTo>
                <a:lnTo>
                  <a:pt x="4292434" y="3653789"/>
                </a:lnTo>
                <a:cubicBezTo>
                  <a:pt x="4450931" y="4028518"/>
                  <a:pt x="4821984" y="4291454"/>
                  <a:pt x="5254449" y="4291454"/>
                </a:cubicBezTo>
                <a:cubicBezTo>
                  <a:pt x="5831069" y="4291454"/>
                  <a:pt x="6298511" y="3824012"/>
                  <a:pt x="6298511" y="3247392"/>
                </a:cubicBezTo>
                <a:cubicBezTo>
                  <a:pt x="6298511" y="2670772"/>
                  <a:pt x="5831069" y="2203330"/>
                  <a:pt x="5254449" y="2203330"/>
                </a:cubicBezTo>
                <a:cubicBezTo>
                  <a:pt x="4821984" y="2203330"/>
                  <a:pt x="4450931" y="2466266"/>
                  <a:pt x="4292434" y="2840996"/>
                </a:cubicBezTo>
                <a:lnTo>
                  <a:pt x="4270363" y="2901299"/>
                </a:lnTo>
                <a:lnTo>
                  <a:pt x="4126354" y="2863403"/>
                </a:lnTo>
                <a:lnTo>
                  <a:pt x="4074430" y="2843974"/>
                </a:lnTo>
                <a:lnTo>
                  <a:pt x="4104567" y="2761633"/>
                </a:lnTo>
                <a:cubicBezTo>
                  <a:pt x="4294016" y="2313724"/>
                  <a:pt x="4737530" y="1999440"/>
                  <a:pt x="5254449" y="1999440"/>
                </a:cubicBezTo>
                <a:close/>
                <a:moveTo>
                  <a:pt x="1247952" y="1999440"/>
                </a:moveTo>
                <a:cubicBezTo>
                  <a:pt x="1764872" y="1999440"/>
                  <a:pt x="2208386" y="2313724"/>
                  <a:pt x="2397835" y="2761632"/>
                </a:cubicBezTo>
                <a:lnTo>
                  <a:pt x="2426604" y="2840236"/>
                </a:lnTo>
                <a:lnTo>
                  <a:pt x="2363705" y="2861635"/>
                </a:lnTo>
                <a:cubicBezTo>
                  <a:pt x="2331925" y="2871412"/>
                  <a:pt x="2298667" y="2880646"/>
                  <a:pt x="2263857" y="2889325"/>
                </a:cubicBezTo>
                <a:lnTo>
                  <a:pt x="2230390" y="2896793"/>
                </a:lnTo>
                <a:lnTo>
                  <a:pt x="2209968" y="2840995"/>
                </a:lnTo>
                <a:cubicBezTo>
                  <a:pt x="2051471" y="2466266"/>
                  <a:pt x="1680418" y="2203330"/>
                  <a:pt x="1247952" y="2203330"/>
                </a:cubicBezTo>
                <a:cubicBezTo>
                  <a:pt x="671332" y="2203330"/>
                  <a:pt x="203890" y="2670772"/>
                  <a:pt x="203890" y="3247392"/>
                </a:cubicBezTo>
                <a:cubicBezTo>
                  <a:pt x="203890" y="3824012"/>
                  <a:pt x="671332" y="4291454"/>
                  <a:pt x="1247952" y="4291454"/>
                </a:cubicBezTo>
                <a:cubicBezTo>
                  <a:pt x="1680418" y="4291454"/>
                  <a:pt x="2051471" y="4028518"/>
                  <a:pt x="2209968" y="3653788"/>
                </a:cubicBezTo>
                <a:lnTo>
                  <a:pt x="2232039" y="3593485"/>
                </a:lnTo>
                <a:lnTo>
                  <a:pt x="2376048" y="3631381"/>
                </a:lnTo>
                <a:lnTo>
                  <a:pt x="2427972" y="3650810"/>
                </a:lnTo>
                <a:lnTo>
                  <a:pt x="2397835" y="3733151"/>
                </a:lnTo>
                <a:cubicBezTo>
                  <a:pt x="2208386" y="4181060"/>
                  <a:pt x="1764872" y="4495344"/>
                  <a:pt x="1247952" y="4495344"/>
                </a:cubicBezTo>
                <a:cubicBezTo>
                  <a:pt x="558727" y="4495344"/>
                  <a:pt x="0" y="3936617"/>
                  <a:pt x="0" y="3247392"/>
                </a:cubicBezTo>
                <a:cubicBezTo>
                  <a:pt x="0" y="2558167"/>
                  <a:pt x="558727" y="1999440"/>
                  <a:pt x="1247952" y="1999440"/>
                </a:cubicBezTo>
                <a:close/>
                <a:moveTo>
                  <a:pt x="3500816" y="1339975"/>
                </a:moveTo>
                <a:lnTo>
                  <a:pt x="3498076" y="1348801"/>
                </a:lnTo>
                <a:cubicBezTo>
                  <a:pt x="3478384" y="1395359"/>
                  <a:pt x="3445488" y="1434972"/>
                  <a:pt x="3404081" y="1462946"/>
                </a:cubicBezTo>
                <a:lnTo>
                  <a:pt x="3384669" y="1472277"/>
                </a:lnTo>
                <a:lnTo>
                  <a:pt x="3390574" y="1615940"/>
                </a:lnTo>
                <a:cubicBezTo>
                  <a:pt x="3473164" y="3132999"/>
                  <a:pt x="4072889" y="3023774"/>
                  <a:pt x="4909291" y="3119431"/>
                </a:cubicBezTo>
                <a:lnTo>
                  <a:pt x="5023953" y="3134512"/>
                </a:lnTo>
                <a:lnTo>
                  <a:pt x="5039455" y="3102265"/>
                </a:lnTo>
                <a:cubicBezTo>
                  <a:pt x="5067429" y="3060859"/>
                  <a:pt x="5107042" y="3027962"/>
                  <a:pt x="5153600" y="3008270"/>
                </a:cubicBezTo>
                <a:lnTo>
                  <a:pt x="5160357" y="3006172"/>
                </a:lnTo>
                <a:lnTo>
                  <a:pt x="5156294" y="3042249"/>
                </a:lnTo>
                <a:cubicBezTo>
                  <a:pt x="5146296" y="3119747"/>
                  <a:pt x="5134997" y="3144818"/>
                  <a:pt x="5123497" y="3174045"/>
                </a:cubicBezTo>
                <a:lnTo>
                  <a:pt x="5106263" y="3256441"/>
                </a:lnTo>
                <a:cubicBezTo>
                  <a:pt x="5107877" y="3295788"/>
                  <a:pt x="5118037" y="3349057"/>
                  <a:pt x="5139531" y="3419848"/>
                </a:cubicBezTo>
                <a:lnTo>
                  <a:pt x="5162426" y="3489106"/>
                </a:lnTo>
                <a:lnTo>
                  <a:pt x="5153600" y="3486366"/>
                </a:lnTo>
                <a:cubicBezTo>
                  <a:pt x="5107042" y="3466674"/>
                  <a:pt x="5067429" y="3433777"/>
                  <a:pt x="5039455" y="3392371"/>
                </a:cubicBezTo>
                <a:lnTo>
                  <a:pt x="5026876" y="3366203"/>
                </a:lnTo>
                <a:lnTo>
                  <a:pt x="4870800" y="3393852"/>
                </a:lnTo>
                <a:cubicBezTo>
                  <a:pt x="4023369" y="3524993"/>
                  <a:pt x="3496473" y="3369669"/>
                  <a:pt x="3372602" y="4924010"/>
                </a:cubicBezTo>
                <a:lnTo>
                  <a:pt x="3365731" y="5023828"/>
                </a:lnTo>
                <a:lnTo>
                  <a:pt x="3382206" y="5031748"/>
                </a:lnTo>
                <a:cubicBezTo>
                  <a:pt x="3423612" y="5059721"/>
                  <a:pt x="3456509" y="5099334"/>
                  <a:pt x="3476201" y="5145892"/>
                </a:cubicBezTo>
                <a:lnTo>
                  <a:pt x="3478299" y="5152649"/>
                </a:lnTo>
                <a:lnTo>
                  <a:pt x="3442222" y="5148586"/>
                </a:lnTo>
                <a:cubicBezTo>
                  <a:pt x="3364724" y="5138588"/>
                  <a:pt x="3339653" y="5127289"/>
                  <a:pt x="3310426" y="5115789"/>
                </a:cubicBezTo>
                <a:lnTo>
                  <a:pt x="3228030" y="5098555"/>
                </a:lnTo>
                <a:cubicBezTo>
                  <a:pt x="3188683" y="5100169"/>
                  <a:pt x="3135414" y="5110329"/>
                  <a:pt x="3064623" y="5131823"/>
                </a:cubicBezTo>
                <a:lnTo>
                  <a:pt x="2995365" y="5154718"/>
                </a:lnTo>
                <a:lnTo>
                  <a:pt x="2998105" y="5145892"/>
                </a:lnTo>
                <a:cubicBezTo>
                  <a:pt x="3017797" y="5099334"/>
                  <a:pt x="3050694" y="5059721"/>
                  <a:pt x="3092100" y="5031748"/>
                </a:cubicBezTo>
                <a:lnTo>
                  <a:pt x="3111627" y="5022361"/>
                </a:lnTo>
                <a:lnTo>
                  <a:pt x="3104726" y="4882249"/>
                </a:lnTo>
                <a:cubicBezTo>
                  <a:pt x="3012949" y="3351947"/>
                  <a:pt x="2497855" y="3524192"/>
                  <a:pt x="1575939" y="3369857"/>
                </a:cubicBezTo>
                <a:lnTo>
                  <a:pt x="1482365" y="3352124"/>
                </a:lnTo>
                <a:lnTo>
                  <a:pt x="1462946" y="3392519"/>
                </a:lnTo>
                <a:cubicBezTo>
                  <a:pt x="1434973" y="3433925"/>
                  <a:pt x="1395360" y="3466821"/>
                  <a:pt x="1348801" y="3486514"/>
                </a:cubicBezTo>
                <a:lnTo>
                  <a:pt x="1342044" y="3488612"/>
                </a:lnTo>
                <a:lnTo>
                  <a:pt x="1346107" y="3452535"/>
                </a:lnTo>
                <a:cubicBezTo>
                  <a:pt x="1356105" y="3375037"/>
                  <a:pt x="1367404" y="3349966"/>
                  <a:pt x="1378904" y="3320739"/>
                </a:cubicBezTo>
                <a:lnTo>
                  <a:pt x="1396139" y="3238343"/>
                </a:lnTo>
                <a:cubicBezTo>
                  <a:pt x="1394525" y="3198996"/>
                  <a:pt x="1384365" y="3145727"/>
                  <a:pt x="1362870" y="3074936"/>
                </a:cubicBezTo>
                <a:lnTo>
                  <a:pt x="1339975" y="3005678"/>
                </a:lnTo>
                <a:lnTo>
                  <a:pt x="1348801" y="3008418"/>
                </a:lnTo>
                <a:cubicBezTo>
                  <a:pt x="1395360" y="3028110"/>
                  <a:pt x="1434973" y="3061006"/>
                  <a:pt x="1462946" y="3102412"/>
                </a:cubicBezTo>
                <a:lnTo>
                  <a:pt x="1467209" y="3111279"/>
                </a:lnTo>
                <a:lnTo>
                  <a:pt x="1691122" y="3098712"/>
                </a:lnTo>
                <a:cubicBezTo>
                  <a:pt x="2849970" y="3014205"/>
                  <a:pt x="3020216" y="2684316"/>
                  <a:pt x="3108947" y="1660502"/>
                </a:cubicBezTo>
                <a:lnTo>
                  <a:pt x="3124102" y="1467814"/>
                </a:lnTo>
                <a:lnTo>
                  <a:pt x="3113975" y="1462946"/>
                </a:lnTo>
                <a:cubicBezTo>
                  <a:pt x="3072569" y="1434972"/>
                  <a:pt x="3039673" y="1395359"/>
                  <a:pt x="3019980" y="1348801"/>
                </a:cubicBezTo>
                <a:lnTo>
                  <a:pt x="3017882" y="1342044"/>
                </a:lnTo>
                <a:lnTo>
                  <a:pt x="3053959" y="1346107"/>
                </a:lnTo>
                <a:cubicBezTo>
                  <a:pt x="3131457" y="1356105"/>
                  <a:pt x="3156528" y="1367404"/>
                  <a:pt x="3185755" y="1378904"/>
                </a:cubicBezTo>
                <a:lnTo>
                  <a:pt x="3268151" y="1396138"/>
                </a:lnTo>
                <a:cubicBezTo>
                  <a:pt x="3307498" y="1394524"/>
                  <a:pt x="3360767" y="1384364"/>
                  <a:pt x="3431558" y="1362870"/>
                </a:cubicBezTo>
                <a:close/>
                <a:moveTo>
                  <a:pt x="3261412" y="1188479"/>
                </a:moveTo>
                <a:cubicBezTo>
                  <a:pt x="3228296" y="1188479"/>
                  <a:pt x="3201450" y="1215325"/>
                  <a:pt x="3201450" y="1248441"/>
                </a:cubicBezTo>
                <a:cubicBezTo>
                  <a:pt x="3201450" y="1281558"/>
                  <a:pt x="3228296" y="1308403"/>
                  <a:pt x="3261412" y="1308403"/>
                </a:cubicBezTo>
                <a:cubicBezTo>
                  <a:pt x="3294529" y="1308403"/>
                  <a:pt x="3321375" y="1281558"/>
                  <a:pt x="3321375" y="1248441"/>
                </a:cubicBezTo>
                <a:cubicBezTo>
                  <a:pt x="3321375" y="1215325"/>
                  <a:pt x="3294529" y="1188479"/>
                  <a:pt x="3261412" y="1188479"/>
                </a:cubicBezTo>
                <a:close/>
                <a:moveTo>
                  <a:pt x="3825896" y="1136857"/>
                </a:moveTo>
                <a:cubicBezTo>
                  <a:pt x="3918145" y="1135153"/>
                  <a:pt x="4024132" y="1153282"/>
                  <a:pt x="4146702" y="1217145"/>
                </a:cubicBezTo>
                <a:cubicBezTo>
                  <a:pt x="4172509" y="1230590"/>
                  <a:pt x="4264612" y="1281371"/>
                  <a:pt x="4149688" y="1316159"/>
                </a:cubicBezTo>
                <a:cubicBezTo>
                  <a:pt x="4027771" y="1353064"/>
                  <a:pt x="3497727" y="1286237"/>
                  <a:pt x="3430127" y="1310187"/>
                </a:cubicBezTo>
                <a:cubicBezTo>
                  <a:pt x="3354242" y="1337071"/>
                  <a:pt x="3301217" y="1348982"/>
                  <a:pt x="3265188" y="1350460"/>
                </a:cubicBezTo>
                <a:lnTo>
                  <a:pt x="3208602" y="1338625"/>
                </a:lnTo>
                <a:cubicBezTo>
                  <a:pt x="3181840" y="1328094"/>
                  <a:pt x="3160152" y="1317810"/>
                  <a:pt x="3051429" y="1309561"/>
                </a:cubicBezTo>
                <a:cubicBezTo>
                  <a:pt x="2906464" y="1298562"/>
                  <a:pt x="2697536" y="1453471"/>
                  <a:pt x="2370682" y="1283173"/>
                </a:cubicBezTo>
                <a:cubicBezTo>
                  <a:pt x="2344876" y="1269727"/>
                  <a:pt x="2252773" y="1218947"/>
                  <a:pt x="2367696" y="1184159"/>
                </a:cubicBezTo>
                <a:cubicBezTo>
                  <a:pt x="2489613" y="1147254"/>
                  <a:pt x="3019657" y="1214081"/>
                  <a:pt x="3087258" y="1190131"/>
                </a:cubicBezTo>
                <a:cubicBezTo>
                  <a:pt x="3163142" y="1163246"/>
                  <a:pt x="3216167" y="1151335"/>
                  <a:pt x="3252196" y="1149858"/>
                </a:cubicBezTo>
                <a:lnTo>
                  <a:pt x="3308781" y="1161693"/>
                </a:lnTo>
                <a:cubicBezTo>
                  <a:pt x="3335545" y="1172223"/>
                  <a:pt x="3357232" y="1182508"/>
                  <a:pt x="3465956" y="1190757"/>
                </a:cubicBezTo>
                <a:cubicBezTo>
                  <a:pt x="3556559" y="1197631"/>
                  <a:pt x="3672147" y="1139697"/>
                  <a:pt x="3825896" y="1136857"/>
                </a:cubicBezTo>
                <a:close/>
                <a:moveTo>
                  <a:pt x="3259028" y="988381"/>
                </a:moveTo>
                <a:cubicBezTo>
                  <a:pt x="3366490" y="988381"/>
                  <a:pt x="3458692" y="1053717"/>
                  <a:pt x="3498076" y="1146833"/>
                </a:cubicBezTo>
                <a:lnTo>
                  <a:pt x="3501657" y="1158370"/>
                </a:lnTo>
                <a:lnTo>
                  <a:pt x="3463424" y="1154065"/>
                </a:lnTo>
                <a:cubicBezTo>
                  <a:pt x="3385926" y="1144066"/>
                  <a:pt x="3360856" y="1132768"/>
                  <a:pt x="3331628" y="1121268"/>
                </a:cubicBezTo>
                <a:lnTo>
                  <a:pt x="3249232" y="1104034"/>
                </a:lnTo>
                <a:cubicBezTo>
                  <a:pt x="3209885" y="1105647"/>
                  <a:pt x="3156618" y="1115807"/>
                  <a:pt x="3085827" y="1137301"/>
                </a:cubicBezTo>
                <a:lnTo>
                  <a:pt x="3015747" y="1160467"/>
                </a:lnTo>
                <a:lnTo>
                  <a:pt x="3019980" y="1146833"/>
                </a:lnTo>
                <a:cubicBezTo>
                  <a:pt x="3059365" y="1053717"/>
                  <a:pt x="3151566" y="988381"/>
                  <a:pt x="3259028" y="988381"/>
                </a:cubicBezTo>
                <a:close/>
                <a:moveTo>
                  <a:pt x="3259102" y="0"/>
                </a:moveTo>
                <a:cubicBezTo>
                  <a:pt x="3948327" y="0"/>
                  <a:pt x="4507054" y="558727"/>
                  <a:pt x="4507054" y="1247952"/>
                </a:cubicBezTo>
                <a:cubicBezTo>
                  <a:pt x="4507054" y="1764871"/>
                  <a:pt x="4192770" y="2208385"/>
                  <a:pt x="3744862" y="2397834"/>
                </a:cubicBezTo>
                <a:lnTo>
                  <a:pt x="3666258" y="2426603"/>
                </a:lnTo>
                <a:lnTo>
                  <a:pt x="3644859" y="2363704"/>
                </a:lnTo>
                <a:cubicBezTo>
                  <a:pt x="3635082" y="2331924"/>
                  <a:pt x="3625848" y="2298666"/>
                  <a:pt x="3617169" y="2263856"/>
                </a:cubicBezTo>
                <a:lnTo>
                  <a:pt x="3609701" y="2230389"/>
                </a:lnTo>
                <a:lnTo>
                  <a:pt x="3665499" y="2209967"/>
                </a:lnTo>
                <a:cubicBezTo>
                  <a:pt x="4040228" y="2051470"/>
                  <a:pt x="4303164" y="1680417"/>
                  <a:pt x="4303164" y="1247952"/>
                </a:cubicBezTo>
                <a:cubicBezTo>
                  <a:pt x="4303164" y="671332"/>
                  <a:pt x="3835722" y="203890"/>
                  <a:pt x="3259102" y="203890"/>
                </a:cubicBezTo>
                <a:cubicBezTo>
                  <a:pt x="2682482" y="203890"/>
                  <a:pt x="2215040" y="671332"/>
                  <a:pt x="2215040" y="1247952"/>
                </a:cubicBezTo>
                <a:cubicBezTo>
                  <a:pt x="2215040" y="1680417"/>
                  <a:pt x="2477976" y="2051470"/>
                  <a:pt x="2852706" y="2209967"/>
                </a:cubicBezTo>
                <a:lnTo>
                  <a:pt x="2913009" y="2232038"/>
                </a:lnTo>
                <a:lnTo>
                  <a:pt x="2875113" y="2376047"/>
                </a:lnTo>
                <a:lnTo>
                  <a:pt x="2855684" y="2427971"/>
                </a:lnTo>
                <a:lnTo>
                  <a:pt x="2773343" y="2397834"/>
                </a:lnTo>
                <a:cubicBezTo>
                  <a:pt x="2325434" y="2208385"/>
                  <a:pt x="2011150" y="1764871"/>
                  <a:pt x="2011150" y="1247952"/>
                </a:cubicBezTo>
                <a:cubicBezTo>
                  <a:pt x="2011150" y="558727"/>
                  <a:pt x="2569877" y="0"/>
                  <a:pt x="325910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07C4BFE-3A17-4B59-871B-A3590AA2CF52}"/>
              </a:ext>
            </a:extLst>
          </p:cNvPr>
          <p:cNvSpPr>
            <a:spLocks noChangeAspect="1"/>
          </p:cNvSpPr>
          <p:nvPr/>
        </p:nvSpPr>
        <p:spPr>
          <a:xfrm>
            <a:off x="6983595" y="4463911"/>
            <a:ext cx="1333929" cy="1480970"/>
          </a:xfrm>
          <a:custGeom>
            <a:avLst/>
            <a:gdLst>
              <a:gd name="connsiteX0" fmla="*/ 360832 w 3600400"/>
              <a:gd name="connsiteY0" fmla="*/ 3474896 h 3997275"/>
              <a:gd name="connsiteX1" fmla="*/ 430473 w 3600400"/>
              <a:gd name="connsiteY1" fmla="*/ 3475862 h 3997275"/>
              <a:gd name="connsiteX2" fmla="*/ 500113 w 3600400"/>
              <a:gd name="connsiteY2" fmla="*/ 3484564 h 3997275"/>
              <a:gd name="connsiteX3" fmla="*/ 569752 w 3600400"/>
              <a:gd name="connsiteY3" fmla="*/ 3499067 h 3997275"/>
              <a:gd name="connsiteX4" fmla="*/ 848312 w 3600400"/>
              <a:gd name="connsiteY4" fmla="*/ 3576414 h 3997275"/>
              <a:gd name="connsiteX5" fmla="*/ 917952 w 3600400"/>
              <a:gd name="connsiteY5" fmla="*/ 3590918 h 3997275"/>
              <a:gd name="connsiteX6" fmla="*/ 987592 w 3600400"/>
              <a:gd name="connsiteY6" fmla="*/ 3599619 h 3997275"/>
              <a:gd name="connsiteX7" fmla="*/ 1126871 w 3600400"/>
              <a:gd name="connsiteY7" fmla="*/ 3591884 h 3997275"/>
              <a:gd name="connsiteX8" fmla="*/ 1196512 w 3600400"/>
              <a:gd name="connsiteY8" fmla="*/ 3571581 h 3997275"/>
              <a:gd name="connsiteX9" fmla="*/ 1266151 w 3600400"/>
              <a:gd name="connsiteY9" fmla="*/ 3537741 h 3997275"/>
              <a:gd name="connsiteX10" fmla="*/ 1474190 w 3600400"/>
              <a:gd name="connsiteY10" fmla="*/ 3474896 h 3997275"/>
              <a:gd name="connsiteX11" fmla="*/ 1474983 w 3600400"/>
              <a:gd name="connsiteY11" fmla="*/ 3474907 h 3997275"/>
              <a:gd name="connsiteX12" fmla="*/ 1475071 w 3600400"/>
              <a:gd name="connsiteY12" fmla="*/ 3474896 h 3997275"/>
              <a:gd name="connsiteX13" fmla="*/ 2101831 w 3600400"/>
              <a:gd name="connsiteY13" fmla="*/ 3599619 h 3997275"/>
              <a:gd name="connsiteX14" fmla="*/ 2168031 w 3600400"/>
              <a:gd name="connsiteY14" fmla="*/ 3600539 h 3997275"/>
              <a:gd name="connsiteX15" fmla="*/ 2236996 w 3600400"/>
              <a:gd name="connsiteY15" fmla="*/ 3591884 h 3997275"/>
              <a:gd name="connsiteX16" fmla="*/ 2375689 w 3600400"/>
              <a:gd name="connsiteY16" fmla="*/ 3537741 h 3997275"/>
              <a:gd name="connsiteX17" fmla="*/ 2583727 w 3600400"/>
              <a:gd name="connsiteY17" fmla="*/ 3474896 h 3997275"/>
              <a:gd name="connsiteX18" fmla="*/ 2587960 w 3600400"/>
              <a:gd name="connsiteY18" fmla="*/ 3474954 h 3997275"/>
              <a:gd name="connsiteX19" fmla="*/ 2588429 w 3600400"/>
              <a:gd name="connsiteY19" fmla="*/ 3474896 h 3997275"/>
              <a:gd name="connsiteX20" fmla="*/ 3212544 w 3600400"/>
              <a:gd name="connsiteY20" fmla="*/ 3599619 h 3997275"/>
              <a:gd name="connsiteX21" fmla="*/ 3277658 w 3600400"/>
              <a:gd name="connsiteY21" fmla="*/ 3600527 h 3997275"/>
              <a:gd name="connsiteX22" fmla="*/ 3346534 w 3600400"/>
              <a:gd name="connsiteY22" fmla="*/ 3591884 h 3997275"/>
              <a:gd name="connsiteX23" fmla="*/ 3485226 w 3600400"/>
              <a:gd name="connsiteY23" fmla="*/ 3537741 h 3997275"/>
              <a:gd name="connsiteX24" fmla="*/ 3485279 w 3600400"/>
              <a:gd name="connsiteY24" fmla="*/ 3540010 h 3997275"/>
              <a:gd name="connsiteX25" fmla="*/ 3489928 w 3600400"/>
              <a:gd name="connsiteY25" fmla="*/ 3537741 h 3997275"/>
              <a:gd name="connsiteX26" fmla="*/ 3593947 w 3600400"/>
              <a:gd name="connsiteY26" fmla="*/ 3492179 h 3997275"/>
              <a:gd name="connsiteX27" fmla="*/ 3600400 w 3600400"/>
              <a:gd name="connsiteY27" fmla="*/ 3491106 h 3997275"/>
              <a:gd name="connsiteX28" fmla="*/ 3600400 w 3600400"/>
              <a:gd name="connsiteY28" fmla="*/ 3892013 h 3997275"/>
              <a:gd name="connsiteX29" fmla="*/ 3573380 w 3600400"/>
              <a:gd name="connsiteY29" fmla="*/ 3899923 h 3997275"/>
              <a:gd name="connsiteX30" fmla="*/ 3504033 w 3600400"/>
              <a:gd name="connsiteY30" fmla="*/ 3933764 h 3997275"/>
              <a:gd name="connsiteX31" fmla="*/ 3503980 w 3600400"/>
              <a:gd name="connsiteY31" fmla="*/ 3931496 h 3997275"/>
              <a:gd name="connsiteX32" fmla="*/ 3499333 w 3600400"/>
              <a:gd name="connsiteY32" fmla="*/ 3933764 h 3997275"/>
              <a:gd name="connsiteX33" fmla="*/ 3291293 w 3600400"/>
              <a:gd name="connsiteY33" fmla="*/ 3996609 h 3997275"/>
              <a:gd name="connsiteX34" fmla="*/ 3287062 w 3600400"/>
              <a:gd name="connsiteY34" fmla="*/ 3996549 h 3997275"/>
              <a:gd name="connsiteX35" fmla="*/ 3286592 w 3600400"/>
              <a:gd name="connsiteY35" fmla="*/ 3996609 h 3997275"/>
              <a:gd name="connsiteX36" fmla="*/ 2662477 w 3600400"/>
              <a:gd name="connsiteY36" fmla="*/ 3871885 h 3997275"/>
              <a:gd name="connsiteX37" fmla="*/ 2597363 w 3600400"/>
              <a:gd name="connsiteY37" fmla="*/ 3870977 h 3997275"/>
              <a:gd name="connsiteX38" fmla="*/ 2528488 w 3600400"/>
              <a:gd name="connsiteY38" fmla="*/ 3879620 h 3997275"/>
              <a:gd name="connsiteX39" fmla="*/ 2389794 w 3600400"/>
              <a:gd name="connsiteY39" fmla="*/ 3933764 h 3997275"/>
              <a:gd name="connsiteX40" fmla="*/ 2389741 w 3600400"/>
              <a:gd name="connsiteY40" fmla="*/ 3931496 h 3997275"/>
              <a:gd name="connsiteX41" fmla="*/ 2385094 w 3600400"/>
              <a:gd name="connsiteY41" fmla="*/ 3933764 h 3997275"/>
              <a:gd name="connsiteX42" fmla="*/ 2177055 w 3600400"/>
              <a:gd name="connsiteY42" fmla="*/ 3996609 h 3997275"/>
              <a:gd name="connsiteX43" fmla="*/ 2172031 w 3600400"/>
              <a:gd name="connsiteY43" fmla="*/ 3996538 h 3997275"/>
              <a:gd name="connsiteX44" fmla="*/ 2171471 w 3600400"/>
              <a:gd name="connsiteY44" fmla="*/ 3996609 h 3997275"/>
              <a:gd name="connsiteX45" fmla="*/ 1544710 w 3600400"/>
              <a:gd name="connsiteY45" fmla="*/ 3871885 h 3997275"/>
              <a:gd name="connsiteX46" fmla="*/ 1482745 w 3600400"/>
              <a:gd name="connsiteY46" fmla="*/ 3871024 h 3997275"/>
              <a:gd name="connsiteX47" fmla="*/ 1414247 w 3600400"/>
              <a:gd name="connsiteY47" fmla="*/ 3879620 h 3997275"/>
              <a:gd name="connsiteX48" fmla="*/ 1275556 w 3600400"/>
              <a:gd name="connsiteY48" fmla="*/ 3933764 h 3997275"/>
              <a:gd name="connsiteX49" fmla="*/ 1275449 w 3600400"/>
              <a:gd name="connsiteY49" fmla="*/ 3929247 h 3997275"/>
              <a:gd name="connsiteX50" fmla="*/ 1266151 w 3600400"/>
              <a:gd name="connsiteY50" fmla="*/ 3933764 h 3997275"/>
              <a:gd name="connsiteX51" fmla="*/ 1196512 w 3600400"/>
              <a:gd name="connsiteY51" fmla="*/ 3967603 h 3997275"/>
              <a:gd name="connsiteX52" fmla="*/ 1057232 w 3600400"/>
              <a:gd name="connsiteY52" fmla="*/ 3996609 h 3997275"/>
              <a:gd name="connsiteX53" fmla="*/ 917952 w 3600400"/>
              <a:gd name="connsiteY53" fmla="*/ 3986940 h 3997275"/>
              <a:gd name="connsiteX54" fmla="*/ 848312 w 3600400"/>
              <a:gd name="connsiteY54" fmla="*/ 3972437 h 3997275"/>
              <a:gd name="connsiteX55" fmla="*/ 709032 w 3600400"/>
              <a:gd name="connsiteY55" fmla="*/ 3933764 h 3997275"/>
              <a:gd name="connsiteX56" fmla="*/ 569752 w 3600400"/>
              <a:gd name="connsiteY56" fmla="*/ 3895089 h 3997275"/>
              <a:gd name="connsiteX57" fmla="*/ 500113 w 3600400"/>
              <a:gd name="connsiteY57" fmla="*/ 3880587 h 3997275"/>
              <a:gd name="connsiteX58" fmla="*/ 360832 w 3600400"/>
              <a:gd name="connsiteY58" fmla="*/ 3870918 h 3997275"/>
              <a:gd name="connsiteX59" fmla="*/ 291193 w 3600400"/>
              <a:gd name="connsiteY59" fmla="*/ 3879620 h 3997275"/>
              <a:gd name="connsiteX60" fmla="*/ 221552 w 3600400"/>
              <a:gd name="connsiteY60" fmla="*/ 3899923 h 3997275"/>
              <a:gd name="connsiteX61" fmla="*/ 151913 w 3600400"/>
              <a:gd name="connsiteY61" fmla="*/ 3933764 h 3997275"/>
              <a:gd name="connsiteX62" fmla="*/ 82272 w 3600400"/>
              <a:gd name="connsiteY62" fmla="*/ 3967603 h 3997275"/>
              <a:gd name="connsiteX63" fmla="*/ 12633 w 3600400"/>
              <a:gd name="connsiteY63" fmla="*/ 3987907 h 3997275"/>
              <a:gd name="connsiteX64" fmla="*/ 0 w 3600400"/>
              <a:gd name="connsiteY64" fmla="*/ 3989486 h 3997275"/>
              <a:gd name="connsiteX65" fmla="*/ 0 w 3600400"/>
              <a:gd name="connsiteY65" fmla="*/ 3593463 h 3997275"/>
              <a:gd name="connsiteX66" fmla="*/ 12632 w 3600400"/>
              <a:gd name="connsiteY66" fmla="*/ 3591884 h 3997275"/>
              <a:gd name="connsiteX67" fmla="*/ 82272 w 3600400"/>
              <a:gd name="connsiteY67" fmla="*/ 3571581 h 3997275"/>
              <a:gd name="connsiteX68" fmla="*/ 151913 w 3600400"/>
              <a:gd name="connsiteY68" fmla="*/ 3537741 h 3997275"/>
              <a:gd name="connsiteX69" fmla="*/ 221552 w 3600400"/>
              <a:gd name="connsiteY69" fmla="*/ 3503902 h 3997275"/>
              <a:gd name="connsiteX70" fmla="*/ 291193 w 3600400"/>
              <a:gd name="connsiteY70" fmla="*/ 3483598 h 3997275"/>
              <a:gd name="connsiteX71" fmla="*/ 360832 w 3600400"/>
              <a:gd name="connsiteY71" fmla="*/ 3474896 h 3997275"/>
              <a:gd name="connsiteX72" fmla="*/ 358435 w 3600400"/>
              <a:gd name="connsiteY72" fmla="*/ 3005535 h 3997275"/>
              <a:gd name="connsiteX73" fmla="*/ 428075 w 3600400"/>
              <a:gd name="connsiteY73" fmla="*/ 3006502 h 3997275"/>
              <a:gd name="connsiteX74" fmla="*/ 497715 w 3600400"/>
              <a:gd name="connsiteY74" fmla="*/ 3015204 h 3997275"/>
              <a:gd name="connsiteX75" fmla="*/ 567355 w 3600400"/>
              <a:gd name="connsiteY75" fmla="*/ 3029708 h 3997275"/>
              <a:gd name="connsiteX76" fmla="*/ 845915 w 3600400"/>
              <a:gd name="connsiteY76" fmla="*/ 3107055 h 3997275"/>
              <a:gd name="connsiteX77" fmla="*/ 915556 w 3600400"/>
              <a:gd name="connsiteY77" fmla="*/ 3121558 h 3997275"/>
              <a:gd name="connsiteX78" fmla="*/ 985195 w 3600400"/>
              <a:gd name="connsiteY78" fmla="*/ 3130260 h 3997275"/>
              <a:gd name="connsiteX79" fmla="*/ 1124475 w 3600400"/>
              <a:gd name="connsiteY79" fmla="*/ 3122525 h 3997275"/>
              <a:gd name="connsiteX80" fmla="*/ 1194115 w 3600400"/>
              <a:gd name="connsiteY80" fmla="*/ 3102220 h 3997275"/>
              <a:gd name="connsiteX81" fmla="*/ 1263755 w 3600400"/>
              <a:gd name="connsiteY81" fmla="*/ 3068381 h 3997275"/>
              <a:gd name="connsiteX82" fmla="*/ 1471793 w 3600400"/>
              <a:gd name="connsiteY82" fmla="*/ 3005535 h 3997275"/>
              <a:gd name="connsiteX83" fmla="*/ 1472587 w 3600400"/>
              <a:gd name="connsiteY83" fmla="*/ 3005546 h 3997275"/>
              <a:gd name="connsiteX84" fmla="*/ 1472675 w 3600400"/>
              <a:gd name="connsiteY84" fmla="*/ 3005535 h 3997275"/>
              <a:gd name="connsiteX85" fmla="*/ 2099434 w 3600400"/>
              <a:gd name="connsiteY85" fmla="*/ 3130260 h 3997275"/>
              <a:gd name="connsiteX86" fmla="*/ 2165635 w 3600400"/>
              <a:gd name="connsiteY86" fmla="*/ 3131179 h 3997275"/>
              <a:gd name="connsiteX87" fmla="*/ 2234600 w 3600400"/>
              <a:gd name="connsiteY87" fmla="*/ 3122525 h 3997275"/>
              <a:gd name="connsiteX88" fmla="*/ 2373291 w 3600400"/>
              <a:gd name="connsiteY88" fmla="*/ 3068381 h 3997275"/>
              <a:gd name="connsiteX89" fmla="*/ 2581330 w 3600400"/>
              <a:gd name="connsiteY89" fmla="*/ 3005535 h 3997275"/>
              <a:gd name="connsiteX90" fmla="*/ 2585562 w 3600400"/>
              <a:gd name="connsiteY90" fmla="*/ 3005595 h 3997275"/>
              <a:gd name="connsiteX91" fmla="*/ 2586032 w 3600400"/>
              <a:gd name="connsiteY91" fmla="*/ 3005535 h 3997275"/>
              <a:gd name="connsiteX92" fmla="*/ 3210146 w 3600400"/>
              <a:gd name="connsiteY92" fmla="*/ 3130260 h 3997275"/>
              <a:gd name="connsiteX93" fmla="*/ 3275262 w 3600400"/>
              <a:gd name="connsiteY93" fmla="*/ 3131166 h 3997275"/>
              <a:gd name="connsiteX94" fmla="*/ 3344137 w 3600400"/>
              <a:gd name="connsiteY94" fmla="*/ 3122525 h 3997275"/>
              <a:gd name="connsiteX95" fmla="*/ 3482828 w 3600400"/>
              <a:gd name="connsiteY95" fmla="*/ 3068381 h 3997275"/>
              <a:gd name="connsiteX96" fmla="*/ 3482883 w 3600400"/>
              <a:gd name="connsiteY96" fmla="*/ 3070649 h 3997275"/>
              <a:gd name="connsiteX97" fmla="*/ 3487530 w 3600400"/>
              <a:gd name="connsiteY97" fmla="*/ 3068381 h 3997275"/>
              <a:gd name="connsiteX98" fmla="*/ 3591550 w 3600400"/>
              <a:gd name="connsiteY98" fmla="*/ 3022819 h 3997275"/>
              <a:gd name="connsiteX99" fmla="*/ 3600400 w 3600400"/>
              <a:gd name="connsiteY99" fmla="*/ 3021348 h 3997275"/>
              <a:gd name="connsiteX100" fmla="*/ 3600400 w 3600400"/>
              <a:gd name="connsiteY100" fmla="*/ 3421951 h 3997275"/>
              <a:gd name="connsiteX101" fmla="*/ 3570984 w 3600400"/>
              <a:gd name="connsiteY101" fmla="*/ 3430564 h 3997275"/>
              <a:gd name="connsiteX102" fmla="*/ 3501637 w 3600400"/>
              <a:gd name="connsiteY102" fmla="*/ 3464403 h 3997275"/>
              <a:gd name="connsiteX103" fmla="*/ 3501584 w 3600400"/>
              <a:gd name="connsiteY103" fmla="*/ 3462136 h 3997275"/>
              <a:gd name="connsiteX104" fmla="*/ 3496935 w 3600400"/>
              <a:gd name="connsiteY104" fmla="*/ 3464403 h 3997275"/>
              <a:gd name="connsiteX105" fmla="*/ 3288897 w 3600400"/>
              <a:gd name="connsiteY105" fmla="*/ 3527249 h 3997275"/>
              <a:gd name="connsiteX106" fmla="*/ 3284665 w 3600400"/>
              <a:gd name="connsiteY106" fmla="*/ 3527189 h 3997275"/>
              <a:gd name="connsiteX107" fmla="*/ 3284195 w 3600400"/>
              <a:gd name="connsiteY107" fmla="*/ 3527249 h 3997275"/>
              <a:gd name="connsiteX108" fmla="*/ 2660081 w 3600400"/>
              <a:gd name="connsiteY108" fmla="*/ 3402524 h 3997275"/>
              <a:gd name="connsiteX109" fmla="*/ 2594967 w 3600400"/>
              <a:gd name="connsiteY109" fmla="*/ 3401618 h 3997275"/>
              <a:gd name="connsiteX110" fmla="*/ 2526090 w 3600400"/>
              <a:gd name="connsiteY110" fmla="*/ 3410260 h 3997275"/>
              <a:gd name="connsiteX111" fmla="*/ 2387398 w 3600400"/>
              <a:gd name="connsiteY111" fmla="*/ 3464403 h 3997275"/>
              <a:gd name="connsiteX112" fmla="*/ 2387345 w 3600400"/>
              <a:gd name="connsiteY112" fmla="*/ 3462136 h 3997275"/>
              <a:gd name="connsiteX113" fmla="*/ 2382696 w 3600400"/>
              <a:gd name="connsiteY113" fmla="*/ 3464403 h 3997275"/>
              <a:gd name="connsiteX114" fmla="*/ 2174658 w 3600400"/>
              <a:gd name="connsiteY114" fmla="*/ 3527249 h 3997275"/>
              <a:gd name="connsiteX115" fmla="*/ 2169635 w 3600400"/>
              <a:gd name="connsiteY115" fmla="*/ 3527179 h 3997275"/>
              <a:gd name="connsiteX116" fmla="*/ 2169075 w 3600400"/>
              <a:gd name="connsiteY116" fmla="*/ 3527249 h 3997275"/>
              <a:gd name="connsiteX117" fmla="*/ 1542314 w 3600400"/>
              <a:gd name="connsiteY117" fmla="*/ 3402524 h 3997275"/>
              <a:gd name="connsiteX118" fmla="*/ 1480348 w 3600400"/>
              <a:gd name="connsiteY118" fmla="*/ 3401664 h 3997275"/>
              <a:gd name="connsiteX119" fmla="*/ 1411851 w 3600400"/>
              <a:gd name="connsiteY119" fmla="*/ 3410260 h 3997275"/>
              <a:gd name="connsiteX120" fmla="*/ 1273158 w 3600400"/>
              <a:gd name="connsiteY120" fmla="*/ 3464403 h 3997275"/>
              <a:gd name="connsiteX121" fmla="*/ 1273052 w 3600400"/>
              <a:gd name="connsiteY121" fmla="*/ 3459886 h 3997275"/>
              <a:gd name="connsiteX122" fmla="*/ 1263755 w 3600400"/>
              <a:gd name="connsiteY122" fmla="*/ 3464403 h 3997275"/>
              <a:gd name="connsiteX123" fmla="*/ 1194115 w 3600400"/>
              <a:gd name="connsiteY123" fmla="*/ 3498243 h 3997275"/>
              <a:gd name="connsiteX124" fmla="*/ 1054836 w 3600400"/>
              <a:gd name="connsiteY124" fmla="*/ 3527249 h 3997275"/>
              <a:gd name="connsiteX125" fmla="*/ 915556 w 3600400"/>
              <a:gd name="connsiteY125" fmla="*/ 3517580 h 3997275"/>
              <a:gd name="connsiteX126" fmla="*/ 845915 w 3600400"/>
              <a:gd name="connsiteY126" fmla="*/ 3503078 h 3997275"/>
              <a:gd name="connsiteX127" fmla="*/ 706636 w 3600400"/>
              <a:gd name="connsiteY127" fmla="*/ 3464403 h 3997275"/>
              <a:gd name="connsiteX128" fmla="*/ 567355 w 3600400"/>
              <a:gd name="connsiteY128" fmla="*/ 3425729 h 3997275"/>
              <a:gd name="connsiteX129" fmla="*/ 497715 w 3600400"/>
              <a:gd name="connsiteY129" fmla="*/ 3411227 h 3997275"/>
              <a:gd name="connsiteX130" fmla="*/ 358435 w 3600400"/>
              <a:gd name="connsiteY130" fmla="*/ 3401558 h 3997275"/>
              <a:gd name="connsiteX131" fmla="*/ 288795 w 3600400"/>
              <a:gd name="connsiteY131" fmla="*/ 3410260 h 3997275"/>
              <a:gd name="connsiteX132" fmla="*/ 219156 w 3600400"/>
              <a:gd name="connsiteY132" fmla="*/ 3430564 h 3997275"/>
              <a:gd name="connsiteX133" fmla="*/ 149515 w 3600400"/>
              <a:gd name="connsiteY133" fmla="*/ 3464403 h 3997275"/>
              <a:gd name="connsiteX134" fmla="*/ 79876 w 3600400"/>
              <a:gd name="connsiteY134" fmla="*/ 3498243 h 3997275"/>
              <a:gd name="connsiteX135" fmla="*/ 10236 w 3600400"/>
              <a:gd name="connsiteY135" fmla="*/ 3518547 h 3997275"/>
              <a:gd name="connsiteX136" fmla="*/ 0 w 3600400"/>
              <a:gd name="connsiteY136" fmla="*/ 3519826 h 3997275"/>
              <a:gd name="connsiteX137" fmla="*/ 0 w 3600400"/>
              <a:gd name="connsiteY137" fmla="*/ 3123804 h 3997275"/>
              <a:gd name="connsiteX138" fmla="*/ 10236 w 3600400"/>
              <a:gd name="connsiteY138" fmla="*/ 3122525 h 3997275"/>
              <a:gd name="connsiteX139" fmla="*/ 79876 w 3600400"/>
              <a:gd name="connsiteY139" fmla="*/ 3102220 h 3997275"/>
              <a:gd name="connsiteX140" fmla="*/ 149515 w 3600400"/>
              <a:gd name="connsiteY140" fmla="*/ 3068381 h 3997275"/>
              <a:gd name="connsiteX141" fmla="*/ 219156 w 3600400"/>
              <a:gd name="connsiteY141" fmla="*/ 3034541 h 3997275"/>
              <a:gd name="connsiteX142" fmla="*/ 288795 w 3600400"/>
              <a:gd name="connsiteY142" fmla="*/ 3014237 h 3997275"/>
              <a:gd name="connsiteX143" fmla="*/ 358435 w 3600400"/>
              <a:gd name="connsiteY143" fmla="*/ 3005535 h 3997275"/>
              <a:gd name="connsiteX144" fmla="*/ 1836391 w 3600400"/>
              <a:gd name="connsiteY144" fmla="*/ 959824 h 3997275"/>
              <a:gd name="connsiteX145" fmla="*/ 2837951 w 3600400"/>
              <a:gd name="connsiteY145" fmla="*/ 1376101 h 3997275"/>
              <a:gd name="connsiteX146" fmla="*/ 3020087 w 3600400"/>
              <a:gd name="connsiteY146" fmla="*/ 1621109 h 3997275"/>
              <a:gd name="connsiteX147" fmla="*/ 2782431 w 3600400"/>
              <a:gd name="connsiteY147" fmla="*/ 2185008 h 3997275"/>
              <a:gd name="connsiteX148" fmla="*/ 2782431 w 3600400"/>
              <a:gd name="connsiteY148" fmla="*/ 2911595 h 3997275"/>
              <a:gd name="connsiteX149" fmla="*/ 2742061 w 3600400"/>
              <a:gd name="connsiteY149" fmla="*/ 2901311 h 3997275"/>
              <a:gd name="connsiteX150" fmla="*/ 2586032 w 3600400"/>
              <a:gd name="connsiteY150" fmla="*/ 2888485 h 3997275"/>
              <a:gd name="connsiteX151" fmla="*/ 2585562 w 3600400"/>
              <a:gd name="connsiteY151" fmla="*/ 2888545 h 3997275"/>
              <a:gd name="connsiteX152" fmla="*/ 2581330 w 3600400"/>
              <a:gd name="connsiteY152" fmla="*/ 2888485 h 3997275"/>
              <a:gd name="connsiteX153" fmla="*/ 2373291 w 3600400"/>
              <a:gd name="connsiteY153" fmla="*/ 2951331 h 3997275"/>
              <a:gd name="connsiteX154" fmla="*/ 2234600 w 3600400"/>
              <a:gd name="connsiteY154" fmla="*/ 3005475 h 3997275"/>
              <a:gd name="connsiteX155" fmla="*/ 2165635 w 3600400"/>
              <a:gd name="connsiteY155" fmla="*/ 3014129 h 3997275"/>
              <a:gd name="connsiteX156" fmla="*/ 2099434 w 3600400"/>
              <a:gd name="connsiteY156" fmla="*/ 3013210 h 3997275"/>
              <a:gd name="connsiteX157" fmla="*/ 1472675 w 3600400"/>
              <a:gd name="connsiteY157" fmla="*/ 2888485 h 3997275"/>
              <a:gd name="connsiteX158" fmla="*/ 1472587 w 3600400"/>
              <a:gd name="connsiteY158" fmla="*/ 2888496 h 3997275"/>
              <a:gd name="connsiteX159" fmla="*/ 1471793 w 3600400"/>
              <a:gd name="connsiteY159" fmla="*/ 2888485 h 3997275"/>
              <a:gd name="connsiteX160" fmla="*/ 1263755 w 3600400"/>
              <a:gd name="connsiteY160" fmla="*/ 2951331 h 3997275"/>
              <a:gd name="connsiteX161" fmla="*/ 1194115 w 3600400"/>
              <a:gd name="connsiteY161" fmla="*/ 2985170 h 3997275"/>
              <a:gd name="connsiteX162" fmla="*/ 1124475 w 3600400"/>
              <a:gd name="connsiteY162" fmla="*/ 3005475 h 3997275"/>
              <a:gd name="connsiteX163" fmla="*/ 985195 w 3600400"/>
              <a:gd name="connsiteY163" fmla="*/ 3013210 h 3997275"/>
              <a:gd name="connsiteX164" fmla="*/ 915556 w 3600400"/>
              <a:gd name="connsiteY164" fmla="*/ 3004508 h 3997275"/>
              <a:gd name="connsiteX165" fmla="*/ 870769 w 3600400"/>
              <a:gd name="connsiteY165" fmla="*/ 2995181 h 3997275"/>
              <a:gd name="connsiteX166" fmla="*/ 870769 w 3600400"/>
              <a:gd name="connsiteY166" fmla="*/ 2139115 h 3997275"/>
              <a:gd name="connsiteX167" fmla="*/ 645148 w 3600400"/>
              <a:gd name="connsiteY167" fmla="*/ 1621109 h 3997275"/>
              <a:gd name="connsiteX168" fmla="*/ 800151 w 3600400"/>
              <a:gd name="connsiteY168" fmla="*/ 1383063 h 3997275"/>
              <a:gd name="connsiteX169" fmla="*/ 1836391 w 3600400"/>
              <a:gd name="connsiteY169" fmla="*/ 959824 h 3997275"/>
              <a:gd name="connsiteX170" fmla="*/ 1574572 w 3600400"/>
              <a:gd name="connsiteY170" fmla="*/ 252316 h 3997275"/>
              <a:gd name="connsiteX171" fmla="*/ 2078628 w 3600400"/>
              <a:gd name="connsiteY171" fmla="*/ 252316 h 3997275"/>
              <a:gd name="connsiteX172" fmla="*/ 2078628 w 3600400"/>
              <a:gd name="connsiteY172" fmla="*/ 591853 h 3997275"/>
              <a:gd name="connsiteX173" fmla="*/ 2480300 w 3600400"/>
              <a:gd name="connsiteY173" fmla="*/ 591853 h 3997275"/>
              <a:gd name="connsiteX174" fmla="*/ 2480300 w 3600400"/>
              <a:gd name="connsiteY174" fmla="*/ 855889 h 3997275"/>
              <a:gd name="connsiteX175" fmla="*/ 2782431 w 3600400"/>
              <a:gd name="connsiteY175" fmla="*/ 855889 h 3997275"/>
              <a:gd name="connsiteX176" fmla="*/ 2782431 w 3600400"/>
              <a:gd name="connsiteY176" fmla="*/ 1249090 h 3997275"/>
              <a:gd name="connsiteX177" fmla="*/ 1836391 w 3600400"/>
              <a:gd name="connsiteY177" fmla="*/ 855889 h 3997275"/>
              <a:gd name="connsiteX178" fmla="*/ 1062772 w 3600400"/>
              <a:gd name="connsiteY178" fmla="*/ 1164797 h 3997275"/>
              <a:gd name="connsiteX179" fmla="*/ 870769 w 3600400"/>
              <a:gd name="connsiteY179" fmla="*/ 1248385 h 3997275"/>
              <a:gd name="connsiteX180" fmla="*/ 870769 w 3600400"/>
              <a:gd name="connsiteY180" fmla="*/ 855889 h 3997275"/>
              <a:gd name="connsiteX181" fmla="*/ 1184300 w 3600400"/>
              <a:gd name="connsiteY181" fmla="*/ 855889 h 3997275"/>
              <a:gd name="connsiteX182" fmla="*/ 1184300 w 3600400"/>
              <a:gd name="connsiteY182" fmla="*/ 591853 h 3997275"/>
              <a:gd name="connsiteX183" fmla="*/ 1574572 w 3600400"/>
              <a:gd name="connsiteY183" fmla="*/ 591853 h 3997275"/>
              <a:gd name="connsiteX184" fmla="*/ 1574572 w 3600400"/>
              <a:gd name="connsiteY184" fmla="*/ 0 h 3997275"/>
              <a:gd name="connsiteX185" fmla="*/ 2078628 w 3600400"/>
              <a:gd name="connsiteY185" fmla="*/ 0 h 3997275"/>
              <a:gd name="connsiteX186" fmla="*/ 2078628 w 3600400"/>
              <a:gd name="connsiteY186" fmla="*/ 124221 h 3997275"/>
              <a:gd name="connsiteX187" fmla="*/ 1574572 w 3600400"/>
              <a:gd name="connsiteY187" fmla="*/ 124221 h 399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3600400" h="3997275">
                <a:moveTo>
                  <a:pt x="360832" y="3474896"/>
                </a:moveTo>
                <a:cubicBezTo>
                  <a:pt x="384046" y="3473713"/>
                  <a:pt x="407259" y="3474144"/>
                  <a:pt x="430473" y="3475862"/>
                </a:cubicBezTo>
                <a:cubicBezTo>
                  <a:pt x="453685" y="3477582"/>
                  <a:pt x="476899" y="3480590"/>
                  <a:pt x="500113" y="3484564"/>
                </a:cubicBezTo>
                <a:cubicBezTo>
                  <a:pt x="523325" y="3488539"/>
                  <a:pt x="546538" y="3493481"/>
                  <a:pt x="569752" y="3499067"/>
                </a:cubicBezTo>
                <a:cubicBezTo>
                  <a:pt x="662606" y="3521412"/>
                  <a:pt x="755459" y="3554070"/>
                  <a:pt x="848312" y="3576414"/>
                </a:cubicBezTo>
                <a:cubicBezTo>
                  <a:pt x="871524" y="3582001"/>
                  <a:pt x="894738" y="3586943"/>
                  <a:pt x="917952" y="3590918"/>
                </a:cubicBezTo>
                <a:cubicBezTo>
                  <a:pt x="941165" y="3594893"/>
                  <a:pt x="964379" y="3597901"/>
                  <a:pt x="987592" y="3599619"/>
                </a:cubicBezTo>
                <a:cubicBezTo>
                  <a:pt x="1034018" y="3603056"/>
                  <a:pt x="1080446" y="3601338"/>
                  <a:pt x="1126871" y="3591884"/>
                </a:cubicBezTo>
                <a:cubicBezTo>
                  <a:pt x="1150085" y="3587158"/>
                  <a:pt x="1173298" y="3580498"/>
                  <a:pt x="1196512" y="3571581"/>
                </a:cubicBezTo>
                <a:cubicBezTo>
                  <a:pt x="1219725" y="3562665"/>
                  <a:pt x="1242938" y="3551492"/>
                  <a:pt x="1266151" y="3537741"/>
                </a:cubicBezTo>
                <a:cubicBezTo>
                  <a:pt x="1335498" y="3496489"/>
                  <a:pt x="1404844" y="3478441"/>
                  <a:pt x="1474190" y="3474896"/>
                </a:cubicBezTo>
                <a:lnTo>
                  <a:pt x="1474983" y="3474907"/>
                </a:lnTo>
                <a:lnTo>
                  <a:pt x="1475071" y="3474896"/>
                </a:lnTo>
                <a:cubicBezTo>
                  <a:pt x="1683992" y="3464261"/>
                  <a:pt x="1892912" y="3584150"/>
                  <a:pt x="2101831" y="3599619"/>
                </a:cubicBezTo>
                <a:lnTo>
                  <a:pt x="2168031" y="3600539"/>
                </a:lnTo>
                <a:lnTo>
                  <a:pt x="2236996" y="3591884"/>
                </a:lnTo>
                <a:cubicBezTo>
                  <a:pt x="2283227" y="3582431"/>
                  <a:pt x="2329458" y="3565242"/>
                  <a:pt x="2375689" y="3537741"/>
                </a:cubicBezTo>
                <a:cubicBezTo>
                  <a:pt x="2445034" y="3496489"/>
                  <a:pt x="2514381" y="3478441"/>
                  <a:pt x="2583727" y="3474896"/>
                </a:cubicBezTo>
                <a:lnTo>
                  <a:pt x="2587960" y="3474954"/>
                </a:lnTo>
                <a:lnTo>
                  <a:pt x="2588429" y="3474896"/>
                </a:lnTo>
                <a:cubicBezTo>
                  <a:pt x="2796467" y="3464261"/>
                  <a:pt x="3004505" y="3584150"/>
                  <a:pt x="3212544" y="3599619"/>
                </a:cubicBezTo>
                <a:lnTo>
                  <a:pt x="3277658" y="3600527"/>
                </a:lnTo>
                <a:lnTo>
                  <a:pt x="3346534" y="3591884"/>
                </a:lnTo>
                <a:cubicBezTo>
                  <a:pt x="3392764" y="3582431"/>
                  <a:pt x="3438995" y="3565242"/>
                  <a:pt x="3485226" y="3537741"/>
                </a:cubicBezTo>
                <a:lnTo>
                  <a:pt x="3485279" y="3540010"/>
                </a:lnTo>
                <a:lnTo>
                  <a:pt x="3489928" y="3537741"/>
                </a:lnTo>
                <a:cubicBezTo>
                  <a:pt x="3524601" y="3517115"/>
                  <a:pt x="3559274" y="3502290"/>
                  <a:pt x="3593947" y="3492179"/>
                </a:cubicBezTo>
                <a:lnTo>
                  <a:pt x="3600400" y="3491106"/>
                </a:lnTo>
                <a:lnTo>
                  <a:pt x="3600400" y="3892013"/>
                </a:lnTo>
                <a:lnTo>
                  <a:pt x="3573380" y="3899923"/>
                </a:lnTo>
                <a:cubicBezTo>
                  <a:pt x="3550264" y="3908840"/>
                  <a:pt x="3527149" y="3920013"/>
                  <a:pt x="3504033" y="3933764"/>
                </a:cubicBezTo>
                <a:cubicBezTo>
                  <a:pt x="3504016" y="3933007"/>
                  <a:pt x="3503998" y="3932252"/>
                  <a:pt x="3503980" y="3931496"/>
                </a:cubicBezTo>
                <a:lnTo>
                  <a:pt x="3499333" y="3933764"/>
                </a:lnTo>
                <a:cubicBezTo>
                  <a:pt x="3429986" y="3975015"/>
                  <a:pt x="3360640" y="3993064"/>
                  <a:pt x="3291293" y="3996609"/>
                </a:cubicBezTo>
                <a:lnTo>
                  <a:pt x="3287062" y="3996549"/>
                </a:lnTo>
                <a:lnTo>
                  <a:pt x="3286592" y="3996609"/>
                </a:lnTo>
                <a:cubicBezTo>
                  <a:pt x="3078553" y="4007244"/>
                  <a:pt x="2870515" y="3887355"/>
                  <a:pt x="2662477" y="3871885"/>
                </a:cubicBezTo>
                <a:lnTo>
                  <a:pt x="2597363" y="3870977"/>
                </a:lnTo>
                <a:lnTo>
                  <a:pt x="2528488" y="3879620"/>
                </a:lnTo>
                <a:cubicBezTo>
                  <a:pt x="2482257" y="3889073"/>
                  <a:pt x="2436026" y="3906261"/>
                  <a:pt x="2389794" y="3933764"/>
                </a:cubicBezTo>
                <a:cubicBezTo>
                  <a:pt x="2389776" y="3933007"/>
                  <a:pt x="2389759" y="3932252"/>
                  <a:pt x="2389741" y="3931496"/>
                </a:cubicBezTo>
                <a:lnTo>
                  <a:pt x="2385094" y="3933764"/>
                </a:lnTo>
                <a:cubicBezTo>
                  <a:pt x="2315746" y="3975015"/>
                  <a:pt x="2246401" y="3993064"/>
                  <a:pt x="2177055" y="3996609"/>
                </a:cubicBezTo>
                <a:lnTo>
                  <a:pt x="2172031" y="3996538"/>
                </a:lnTo>
                <a:lnTo>
                  <a:pt x="2171471" y="3996609"/>
                </a:lnTo>
                <a:cubicBezTo>
                  <a:pt x="1962551" y="4007244"/>
                  <a:pt x="1753631" y="3887355"/>
                  <a:pt x="1544710" y="3871885"/>
                </a:cubicBezTo>
                <a:lnTo>
                  <a:pt x="1482745" y="3871024"/>
                </a:lnTo>
                <a:lnTo>
                  <a:pt x="1414247" y="3879620"/>
                </a:lnTo>
                <a:cubicBezTo>
                  <a:pt x="1368018" y="3889073"/>
                  <a:pt x="1321787" y="3906261"/>
                  <a:pt x="1275556" y="3933764"/>
                </a:cubicBezTo>
                <a:cubicBezTo>
                  <a:pt x="1275519" y="3932258"/>
                  <a:pt x="1275486" y="3930751"/>
                  <a:pt x="1275449" y="3929247"/>
                </a:cubicBezTo>
                <a:lnTo>
                  <a:pt x="1266151" y="3933764"/>
                </a:lnTo>
                <a:cubicBezTo>
                  <a:pt x="1242938" y="3947514"/>
                  <a:pt x="1219725" y="3958688"/>
                  <a:pt x="1196512" y="3967603"/>
                </a:cubicBezTo>
                <a:cubicBezTo>
                  <a:pt x="1150085" y="3985436"/>
                  <a:pt x="1103659" y="3994245"/>
                  <a:pt x="1057232" y="3996609"/>
                </a:cubicBezTo>
                <a:cubicBezTo>
                  <a:pt x="1010804" y="3998973"/>
                  <a:pt x="964379" y="3994890"/>
                  <a:pt x="917952" y="3986940"/>
                </a:cubicBezTo>
                <a:cubicBezTo>
                  <a:pt x="894738" y="3982966"/>
                  <a:pt x="871524" y="3978024"/>
                  <a:pt x="848312" y="3972437"/>
                </a:cubicBezTo>
                <a:cubicBezTo>
                  <a:pt x="801885" y="3961265"/>
                  <a:pt x="755459" y="3947514"/>
                  <a:pt x="709032" y="3933764"/>
                </a:cubicBezTo>
                <a:cubicBezTo>
                  <a:pt x="662606" y="3920012"/>
                  <a:pt x="616179" y="3906261"/>
                  <a:pt x="569752" y="3895089"/>
                </a:cubicBezTo>
                <a:cubicBezTo>
                  <a:pt x="546538" y="3889504"/>
                  <a:pt x="523325" y="3884561"/>
                  <a:pt x="500113" y="3880587"/>
                </a:cubicBezTo>
                <a:cubicBezTo>
                  <a:pt x="453685" y="3872636"/>
                  <a:pt x="407259" y="3868554"/>
                  <a:pt x="360832" y="3870918"/>
                </a:cubicBezTo>
                <a:cubicBezTo>
                  <a:pt x="337619" y="3872099"/>
                  <a:pt x="314405" y="3874893"/>
                  <a:pt x="291193" y="3879620"/>
                </a:cubicBezTo>
                <a:cubicBezTo>
                  <a:pt x="267979" y="3884347"/>
                  <a:pt x="244766" y="3891007"/>
                  <a:pt x="221552" y="3899923"/>
                </a:cubicBezTo>
                <a:cubicBezTo>
                  <a:pt x="198338" y="3908840"/>
                  <a:pt x="175125" y="3920012"/>
                  <a:pt x="151913" y="3933764"/>
                </a:cubicBezTo>
                <a:cubicBezTo>
                  <a:pt x="128699" y="3947514"/>
                  <a:pt x="105486" y="3958688"/>
                  <a:pt x="82272" y="3967603"/>
                </a:cubicBezTo>
                <a:cubicBezTo>
                  <a:pt x="59059" y="3976520"/>
                  <a:pt x="35846" y="3983180"/>
                  <a:pt x="12633" y="3987907"/>
                </a:cubicBezTo>
                <a:lnTo>
                  <a:pt x="0" y="3989486"/>
                </a:lnTo>
                <a:lnTo>
                  <a:pt x="0" y="3593463"/>
                </a:lnTo>
                <a:lnTo>
                  <a:pt x="12632" y="3591884"/>
                </a:lnTo>
                <a:cubicBezTo>
                  <a:pt x="35846" y="3587158"/>
                  <a:pt x="59058" y="3580498"/>
                  <a:pt x="82272" y="3571581"/>
                </a:cubicBezTo>
                <a:cubicBezTo>
                  <a:pt x="105486" y="3562665"/>
                  <a:pt x="128699" y="3551492"/>
                  <a:pt x="151913" y="3537741"/>
                </a:cubicBezTo>
                <a:cubicBezTo>
                  <a:pt x="175125" y="3523991"/>
                  <a:pt x="198338" y="3512817"/>
                  <a:pt x="221552" y="3503902"/>
                </a:cubicBezTo>
                <a:cubicBezTo>
                  <a:pt x="244766" y="3494985"/>
                  <a:pt x="267979" y="3488324"/>
                  <a:pt x="291193" y="3483598"/>
                </a:cubicBezTo>
                <a:cubicBezTo>
                  <a:pt x="314405" y="3478870"/>
                  <a:pt x="337619" y="3476077"/>
                  <a:pt x="360832" y="3474896"/>
                </a:cubicBezTo>
                <a:close/>
                <a:moveTo>
                  <a:pt x="358435" y="3005535"/>
                </a:moveTo>
                <a:cubicBezTo>
                  <a:pt x="381648" y="3004354"/>
                  <a:pt x="404862" y="3004784"/>
                  <a:pt x="428075" y="3006502"/>
                </a:cubicBezTo>
                <a:cubicBezTo>
                  <a:pt x="451289" y="3008221"/>
                  <a:pt x="474503" y="3011229"/>
                  <a:pt x="497715" y="3015204"/>
                </a:cubicBezTo>
                <a:cubicBezTo>
                  <a:pt x="520929" y="3019180"/>
                  <a:pt x="544142" y="3024121"/>
                  <a:pt x="567355" y="3029708"/>
                </a:cubicBezTo>
                <a:cubicBezTo>
                  <a:pt x="660209" y="3052052"/>
                  <a:pt x="753061" y="3084710"/>
                  <a:pt x="845915" y="3107055"/>
                </a:cubicBezTo>
                <a:cubicBezTo>
                  <a:pt x="869128" y="3112642"/>
                  <a:pt x="892342" y="3117583"/>
                  <a:pt x="915556" y="3121558"/>
                </a:cubicBezTo>
                <a:cubicBezTo>
                  <a:pt x="938769" y="3125534"/>
                  <a:pt x="961981" y="3128542"/>
                  <a:pt x="985195" y="3130260"/>
                </a:cubicBezTo>
                <a:cubicBezTo>
                  <a:pt x="1031622" y="3133697"/>
                  <a:pt x="1078048" y="3131978"/>
                  <a:pt x="1124475" y="3122525"/>
                </a:cubicBezTo>
                <a:cubicBezTo>
                  <a:pt x="1147687" y="3117798"/>
                  <a:pt x="1170901" y="3111137"/>
                  <a:pt x="1194115" y="3102220"/>
                </a:cubicBezTo>
                <a:cubicBezTo>
                  <a:pt x="1217328" y="3093305"/>
                  <a:pt x="1240542" y="3082131"/>
                  <a:pt x="1263755" y="3068381"/>
                </a:cubicBezTo>
                <a:cubicBezTo>
                  <a:pt x="1333102" y="3027129"/>
                  <a:pt x="1402446" y="3009082"/>
                  <a:pt x="1471793" y="3005535"/>
                </a:cubicBezTo>
                <a:lnTo>
                  <a:pt x="1472587" y="3005546"/>
                </a:lnTo>
                <a:lnTo>
                  <a:pt x="1472675" y="3005535"/>
                </a:lnTo>
                <a:cubicBezTo>
                  <a:pt x="1681594" y="2994900"/>
                  <a:pt x="1890514" y="3114790"/>
                  <a:pt x="2099434" y="3130260"/>
                </a:cubicBezTo>
                <a:lnTo>
                  <a:pt x="2165635" y="3131179"/>
                </a:lnTo>
                <a:lnTo>
                  <a:pt x="2234600" y="3122525"/>
                </a:lnTo>
                <a:cubicBezTo>
                  <a:pt x="2280830" y="3113072"/>
                  <a:pt x="2327060" y="3095882"/>
                  <a:pt x="2373291" y="3068381"/>
                </a:cubicBezTo>
                <a:cubicBezTo>
                  <a:pt x="2442638" y="3027129"/>
                  <a:pt x="2511985" y="3009082"/>
                  <a:pt x="2581330" y="3005535"/>
                </a:cubicBezTo>
                <a:lnTo>
                  <a:pt x="2585562" y="3005595"/>
                </a:lnTo>
                <a:lnTo>
                  <a:pt x="2586032" y="3005535"/>
                </a:lnTo>
                <a:cubicBezTo>
                  <a:pt x="2794070" y="2994900"/>
                  <a:pt x="3002108" y="3114790"/>
                  <a:pt x="3210146" y="3130260"/>
                </a:cubicBezTo>
                <a:lnTo>
                  <a:pt x="3275262" y="3131166"/>
                </a:lnTo>
                <a:lnTo>
                  <a:pt x="3344137" y="3122525"/>
                </a:lnTo>
                <a:cubicBezTo>
                  <a:pt x="3390368" y="3113072"/>
                  <a:pt x="3436597" y="3095882"/>
                  <a:pt x="3482828" y="3068381"/>
                </a:cubicBezTo>
                <a:lnTo>
                  <a:pt x="3482883" y="3070649"/>
                </a:lnTo>
                <a:lnTo>
                  <a:pt x="3487530" y="3068381"/>
                </a:lnTo>
                <a:cubicBezTo>
                  <a:pt x="3522204" y="3047755"/>
                  <a:pt x="3556877" y="3032931"/>
                  <a:pt x="3591550" y="3022819"/>
                </a:cubicBezTo>
                <a:lnTo>
                  <a:pt x="3600400" y="3021348"/>
                </a:lnTo>
                <a:lnTo>
                  <a:pt x="3600400" y="3421951"/>
                </a:lnTo>
                <a:lnTo>
                  <a:pt x="3570984" y="3430564"/>
                </a:lnTo>
                <a:cubicBezTo>
                  <a:pt x="3547868" y="3439480"/>
                  <a:pt x="3524753" y="3450653"/>
                  <a:pt x="3501637" y="3464403"/>
                </a:cubicBezTo>
                <a:cubicBezTo>
                  <a:pt x="3501619" y="3463648"/>
                  <a:pt x="3501601" y="3462892"/>
                  <a:pt x="3501584" y="3462136"/>
                </a:cubicBezTo>
                <a:lnTo>
                  <a:pt x="3496935" y="3464403"/>
                </a:lnTo>
                <a:cubicBezTo>
                  <a:pt x="3427589" y="3505656"/>
                  <a:pt x="3358244" y="3523704"/>
                  <a:pt x="3288897" y="3527249"/>
                </a:cubicBezTo>
                <a:lnTo>
                  <a:pt x="3284665" y="3527189"/>
                </a:lnTo>
                <a:lnTo>
                  <a:pt x="3284195" y="3527249"/>
                </a:lnTo>
                <a:cubicBezTo>
                  <a:pt x="3076157" y="3537884"/>
                  <a:pt x="2868119" y="3417994"/>
                  <a:pt x="2660081" y="3402524"/>
                </a:cubicBezTo>
                <a:lnTo>
                  <a:pt x="2594967" y="3401618"/>
                </a:lnTo>
                <a:lnTo>
                  <a:pt x="2526090" y="3410260"/>
                </a:lnTo>
                <a:cubicBezTo>
                  <a:pt x="2479859" y="3419713"/>
                  <a:pt x="2433628" y="3436902"/>
                  <a:pt x="2387398" y="3464403"/>
                </a:cubicBezTo>
                <a:cubicBezTo>
                  <a:pt x="2387380" y="3463648"/>
                  <a:pt x="2387362" y="3462892"/>
                  <a:pt x="2387345" y="3462136"/>
                </a:cubicBezTo>
                <a:lnTo>
                  <a:pt x="2382696" y="3464403"/>
                </a:lnTo>
                <a:cubicBezTo>
                  <a:pt x="2313350" y="3505656"/>
                  <a:pt x="2244004" y="3523704"/>
                  <a:pt x="2174658" y="3527249"/>
                </a:cubicBezTo>
                <a:lnTo>
                  <a:pt x="2169635" y="3527179"/>
                </a:lnTo>
                <a:lnTo>
                  <a:pt x="2169075" y="3527249"/>
                </a:lnTo>
                <a:cubicBezTo>
                  <a:pt x="1960155" y="3537884"/>
                  <a:pt x="1751234" y="3417994"/>
                  <a:pt x="1542314" y="3402524"/>
                </a:cubicBezTo>
                <a:lnTo>
                  <a:pt x="1480348" y="3401664"/>
                </a:lnTo>
                <a:lnTo>
                  <a:pt x="1411851" y="3410260"/>
                </a:lnTo>
                <a:cubicBezTo>
                  <a:pt x="1365620" y="3419713"/>
                  <a:pt x="1319391" y="3436902"/>
                  <a:pt x="1273158" y="3464403"/>
                </a:cubicBezTo>
                <a:cubicBezTo>
                  <a:pt x="1273123" y="3462897"/>
                  <a:pt x="1273087" y="3461392"/>
                  <a:pt x="1273052" y="3459886"/>
                </a:cubicBezTo>
                <a:lnTo>
                  <a:pt x="1263755" y="3464403"/>
                </a:lnTo>
                <a:cubicBezTo>
                  <a:pt x="1240542" y="3478154"/>
                  <a:pt x="1217328" y="3489327"/>
                  <a:pt x="1194115" y="3498243"/>
                </a:cubicBezTo>
                <a:cubicBezTo>
                  <a:pt x="1147687" y="3516075"/>
                  <a:pt x="1101261" y="3524885"/>
                  <a:pt x="1054836" y="3527249"/>
                </a:cubicBezTo>
                <a:cubicBezTo>
                  <a:pt x="1008408" y="3529613"/>
                  <a:pt x="961981" y="3525529"/>
                  <a:pt x="915556" y="3517580"/>
                </a:cubicBezTo>
                <a:cubicBezTo>
                  <a:pt x="892342" y="3513606"/>
                  <a:pt x="869128" y="3508665"/>
                  <a:pt x="845915" y="3503078"/>
                </a:cubicBezTo>
                <a:cubicBezTo>
                  <a:pt x="799489" y="3491904"/>
                  <a:pt x="753061" y="3478154"/>
                  <a:pt x="706636" y="3464403"/>
                </a:cubicBezTo>
                <a:cubicBezTo>
                  <a:pt x="660209" y="3450653"/>
                  <a:pt x="613782" y="3436902"/>
                  <a:pt x="567355" y="3425729"/>
                </a:cubicBezTo>
                <a:cubicBezTo>
                  <a:pt x="544142" y="3420143"/>
                  <a:pt x="520929" y="3415202"/>
                  <a:pt x="497715" y="3411227"/>
                </a:cubicBezTo>
                <a:cubicBezTo>
                  <a:pt x="451289" y="3403277"/>
                  <a:pt x="404862" y="3399195"/>
                  <a:pt x="358435" y="3401558"/>
                </a:cubicBezTo>
                <a:cubicBezTo>
                  <a:pt x="335223" y="3402740"/>
                  <a:pt x="312009" y="3405532"/>
                  <a:pt x="288795" y="3410260"/>
                </a:cubicBezTo>
                <a:cubicBezTo>
                  <a:pt x="265582" y="3414986"/>
                  <a:pt x="242368" y="3421647"/>
                  <a:pt x="219156" y="3430564"/>
                </a:cubicBezTo>
                <a:cubicBezTo>
                  <a:pt x="195942" y="3439481"/>
                  <a:pt x="172729" y="3450653"/>
                  <a:pt x="149515" y="3464403"/>
                </a:cubicBezTo>
                <a:cubicBezTo>
                  <a:pt x="126302" y="3478154"/>
                  <a:pt x="103088" y="3489327"/>
                  <a:pt x="79876" y="3498243"/>
                </a:cubicBezTo>
                <a:cubicBezTo>
                  <a:pt x="56662" y="3507159"/>
                  <a:pt x="33449" y="3513820"/>
                  <a:pt x="10236" y="3518547"/>
                </a:cubicBezTo>
                <a:lnTo>
                  <a:pt x="0" y="3519826"/>
                </a:lnTo>
                <a:lnTo>
                  <a:pt x="0" y="3123804"/>
                </a:lnTo>
                <a:lnTo>
                  <a:pt x="10236" y="3122525"/>
                </a:lnTo>
                <a:cubicBezTo>
                  <a:pt x="33448" y="3117798"/>
                  <a:pt x="56662" y="3111137"/>
                  <a:pt x="79876" y="3102220"/>
                </a:cubicBezTo>
                <a:cubicBezTo>
                  <a:pt x="103088" y="3093305"/>
                  <a:pt x="126302" y="3082131"/>
                  <a:pt x="149515" y="3068381"/>
                </a:cubicBezTo>
                <a:cubicBezTo>
                  <a:pt x="172729" y="3054630"/>
                  <a:pt x="195942" y="3043458"/>
                  <a:pt x="219156" y="3034541"/>
                </a:cubicBezTo>
                <a:cubicBezTo>
                  <a:pt x="242368" y="3025624"/>
                  <a:pt x="265582" y="3018964"/>
                  <a:pt x="288795" y="3014237"/>
                </a:cubicBezTo>
                <a:cubicBezTo>
                  <a:pt x="312009" y="3009510"/>
                  <a:pt x="335223" y="3006718"/>
                  <a:pt x="358435" y="3005535"/>
                </a:cubicBezTo>
                <a:close/>
                <a:moveTo>
                  <a:pt x="1836391" y="959824"/>
                </a:moveTo>
                <a:lnTo>
                  <a:pt x="2837951" y="1376101"/>
                </a:lnTo>
                <a:cubicBezTo>
                  <a:pt x="2883528" y="1397808"/>
                  <a:pt x="3120481" y="1450718"/>
                  <a:pt x="3020087" y="1621109"/>
                </a:cubicBezTo>
                <a:lnTo>
                  <a:pt x="2782431" y="2185008"/>
                </a:lnTo>
                <a:lnTo>
                  <a:pt x="2782431" y="2911595"/>
                </a:lnTo>
                <a:lnTo>
                  <a:pt x="2742061" y="2901311"/>
                </a:lnTo>
                <a:cubicBezTo>
                  <a:pt x="2690051" y="2891326"/>
                  <a:pt x="2638042" y="2885826"/>
                  <a:pt x="2586032" y="2888485"/>
                </a:cubicBezTo>
                <a:lnTo>
                  <a:pt x="2585562" y="2888545"/>
                </a:lnTo>
                <a:lnTo>
                  <a:pt x="2581330" y="2888485"/>
                </a:lnTo>
                <a:cubicBezTo>
                  <a:pt x="2511985" y="2892032"/>
                  <a:pt x="2442638" y="2910079"/>
                  <a:pt x="2373291" y="2951331"/>
                </a:cubicBezTo>
                <a:cubicBezTo>
                  <a:pt x="2327060" y="2978832"/>
                  <a:pt x="2280830" y="2996022"/>
                  <a:pt x="2234600" y="3005475"/>
                </a:cubicBezTo>
                <a:lnTo>
                  <a:pt x="2165635" y="3014129"/>
                </a:lnTo>
                <a:lnTo>
                  <a:pt x="2099434" y="3013210"/>
                </a:lnTo>
                <a:cubicBezTo>
                  <a:pt x="1890514" y="2997740"/>
                  <a:pt x="1681594" y="2877850"/>
                  <a:pt x="1472675" y="2888485"/>
                </a:cubicBezTo>
                <a:lnTo>
                  <a:pt x="1472587" y="2888496"/>
                </a:lnTo>
                <a:lnTo>
                  <a:pt x="1471793" y="2888485"/>
                </a:lnTo>
                <a:cubicBezTo>
                  <a:pt x="1402446" y="2892032"/>
                  <a:pt x="1333102" y="2910079"/>
                  <a:pt x="1263755" y="2951331"/>
                </a:cubicBezTo>
                <a:cubicBezTo>
                  <a:pt x="1240542" y="2965081"/>
                  <a:pt x="1217328" y="2976255"/>
                  <a:pt x="1194115" y="2985170"/>
                </a:cubicBezTo>
                <a:cubicBezTo>
                  <a:pt x="1170901" y="2994087"/>
                  <a:pt x="1147687" y="3000748"/>
                  <a:pt x="1124475" y="3005475"/>
                </a:cubicBezTo>
                <a:cubicBezTo>
                  <a:pt x="1078048" y="3014928"/>
                  <a:pt x="1031622" y="3016647"/>
                  <a:pt x="985195" y="3013210"/>
                </a:cubicBezTo>
                <a:cubicBezTo>
                  <a:pt x="961981" y="3011492"/>
                  <a:pt x="938769" y="3008484"/>
                  <a:pt x="915556" y="3004508"/>
                </a:cubicBezTo>
                <a:lnTo>
                  <a:pt x="870769" y="2995181"/>
                </a:lnTo>
                <a:lnTo>
                  <a:pt x="870769" y="2139115"/>
                </a:lnTo>
                <a:lnTo>
                  <a:pt x="645148" y="1621109"/>
                </a:lnTo>
                <a:cubicBezTo>
                  <a:pt x="564462" y="1450611"/>
                  <a:pt x="790313" y="1392846"/>
                  <a:pt x="800151" y="1383063"/>
                </a:cubicBezTo>
                <a:cubicBezTo>
                  <a:pt x="1155513" y="1223894"/>
                  <a:pt x="1486456" y="1094573"/>
                  <a:pt x="1836391" y="959824"/>
                </a:cubicBezTo>
                <a:close/>
                <a:moveTo>
                  <a:pt x="1574572" y="252316"/>
                </a:moveTo>
                <a:lnTo>
                  <a:pt x="2078628" y="252316"/>
                </a:lnTo>
                <a:lnTo>
                  <a:pt x="2078628" y="591853"/>
                </a:lnTo>
                <a:lnTo>
                  <a:pt x="2480300" y="591853"/>
                </a:lnTo>
                <a:lnTo>
                  <a:pt x="2480300" y="855889"/>
                </a:lnTo>
                <a:lnTo>
                  <a:pt x="2782431" y="855889"/>
                </a:lnTo>
                <a:lnTo>
                  <a:pt x="2782431" y="1249090"/>
                </a:lnTo>
                <a:lnTo>
                  <a:pt x="1836391" y="855889"/>
                </a:lnTo>
                <a:cubicBezTo>
                  <a:pt x="1573940" y="956951"/>
                  <a:pt x="1322172" y="1054959"/>
                  <a:pt x="1062772" y="1164797"/>
                </a:cubicBezTo>
                <a:lnTo>
                  <a:pt x="870769" y="1248385"/>
                </a:lnTo>
                <a:lnTo>
                  <a:pt x="870769" y="855889"/>
                </a:lnTo>
                <a:lnTo>
                  <a:pt x="1184300" y="855889"/>
                </a:lnTo>
                <a:lnTo>
                  <a:pt x="1184300" y="591853"/>
                </a:lnTo>
                <a:lnTo>
                  <a:pt x="1574572" y="591853"/>
                </a:lnTo>
                <a:close/>
                <a:moveTo>
                  <a:pt x="1574572" y="0"/>
                </a:moveTo>
                <a:lnTo>
                  <a:pt x="2078628" y="0"/>
                </a:lnTo>
                <a:lnTo>
                  <a:pt x="2078628" y="124221"/>
                </a:lnTo>
                <a:lnTo>
                  <a:pt x="1574572" y="12422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8E7CD-60F5-48D6-BE70-04012A0D4674}"/>
              </a:ext>
            </a:extLst>
          </p:cNvPr>
          <p:cNvSpPr txBox="1"/>
          <p:nvPr/>
        </p:nvSpPr>
        <p:spPr>
          <a:xfrm>
            <a:off x="319612" y="5464136"/>
            <a:ext cx="653882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cs typeface="Arial"/>
              </a:rPr>
              <a:t>How can these technologies have greatest impact?  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  <a:cs typeface="Arial"/>
              </a:rPr>
              <a:t>How can Government support their deployment to do so?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A73548D-896A-4281-A75C-74EA5B537E44}"/>
              </a:ext>
            </a:extLst>
          </p:cNvPr>
          <p:cNvSpPr txBox="1">
            <a:spLocks/>
          </p:cNvSpPr>
          <p:nvPr/>
        </p:nvSpPr>
        <p:spPr>
          <a:xfrm>
            <a:off x="533383" y="1667958"/>
            <a:ext cx="5453761" cy="37813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en-GB" sz="2200" b="1" dirty="0">
                <a:solidFill>
                  <a:schemeClr val="accent1"/>
                </a:solidFill>
                <a:cs typeface="Arial"/>
              </a:rPr>
              <a:t>CCAV is shaping the future of transport in the UK</a:t>
            </a:r>
          </a:p>
          <a:p>
            <a:pPr marL="0" indent="0">
              <a:buFont typeface="Webdings" panose="05030102010509060703" pitchFamily="18" charset="2"/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ebdings" panose="05030102010509060703" pitchFamily="18" charset="2"/>
              <a:buNone/>
            </a:pPr>
            <a:r>
              <a:rPr lang="en-GB" sz="2000" dirty="0"/>
              <a:t>We lead work to mainstream the modes and business models that will meet Government objectives.</a:t>
            </a:r>
          </a:p>
          <a:p>
            <a:r>
              <a:rPr lang="en-GB" sz="2000" dirty="0"/>
              <a:t>improving journeys, levelling up transport across the country</a:t>
            </a:r>
          </a:p>
          <a:p>
            <a:r>
              <a:rPr lang="en-GB" sz="2000" dirty="0"/>
              <a:t>Improving safety</a:t>
            </a:r>
          </a:p>
          <a:p>
            <a:r>
              <a:rPr lang="en-GB" sz="2000" dirty="0"/>
              <a:t>decarbonising journeys</a:t>
            </a:r>
          </a:p>
          <a:p>
            <a:r>
              <a:rPr lang="en-GB" sz="2000" dirty="0"/>
              <a:t>growing our economy</a:t>
            </a:r>
          </a:p>
          <a:p>
            <a:pPr marL="0" indent="0">
              <a:buFont typeface="Webdings" panose="05030102010509060703" pitchFamily="18" charset="2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73194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F776-F9A8-4E1B-930A-20CA5A99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-8899"/>
            <a:ext cx="7106827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Principles for implementation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8437D4A-77E5-4A29-9902-BC54D34A7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27A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C68339C-6E38-4DA8-8B07-367C59E5A9B9}"/>
              </a:ext>
            </a:extLst>
          </p:cNvPr>
          <p:cNvSpPr/>
          <p:nvPr/>
        </p:nvSpPr>
        <p:spPr>
          <a:xfrm>
            <a:off x="4803805" y="1861457"/>
            <a:ext cx="7268452" cy="67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409C8F-7967-4537-9663-6A0F2FCC1878}"/>
              </a:ext>
            </a:extLst>
          </p:cNvPr>
          <p:cNvSpPr txBox="1">
            <a:spLocks/>
          </p:cNvSpPr>
          <p:nvPr/>
        </p:nvSpPr>
        <p:spPr>
          <a:xfrm>
            <a:off x="5112128" y="1536788"/>
            <a:ext cx="6586489" cy="4819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modes of transport and new mobility services must be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safe and secure by design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benefits of innovation in mobility must be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available to all parts of the UK and all segments of society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​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Walking, cycling and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active travel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must remain the best options for short urban journeys.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Mass transit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must remain fundamental to an efficient transport system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mobility services must lead the transition to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zero emissions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Mobility innovation must help to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reduce congestion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through more efficient use of limited road space, for example through sharing rides, increasing occupancy or consolidating freight   ​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marketplace for mobility must be open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stimulate innovation and give the best deal for consumers.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mobility services must be designed to operate as part of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 integrated transport system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combining public, private and multiple modes for transport users  ​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Data from new mobility services must be shared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to improve choice and the operation of the transport system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82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AB03-7E00-4AA1-BE4F-64EB6627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79"/>
            <a:ext cx="10515600" cy="1325563"/>
          </a:xfrm>
        </p:spPr>
        <p:txBody>
          <a:bodyPr/>
          <a:lstStyle/>
          <a:p>
            <a:r>
              <a:rPr lang="en-GB" dirty="0"/>
              <a:t>Future Transport Zones - £92m investment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7782AC-4035-4125-AE0D-D80F3612A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45366"/>
              </p:ext>
            </p:extLst>
          </p:nvPr>
        </p:nvGraphicFramePr>
        <p:xfrm>
          <a:off x="239843" y="1379096"/>
          <a:ext cx="11662347" cy="497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98C9F-4A23-4678-B1E3-62699314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0226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88FF-3FCE-49EB-9395-C893906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Unlocking Widespread Rollout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097A04-4EFD-46C8-8A31-E25BEAA88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82384"/>
              </p:ext>
            </p:extLst>
          </p:nvPr>
        </p:nvGraphicFramePr>
        <p:xfrm>
          <a:off x="685800" y="1709056"/>
          <a:ext cx="10820400" cy="458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D9A91-1015-4F7E-8609-AD971968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Discussion Only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5174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Placeholder 114">
            <a:extLst>
              <a:ext uri="{FF2B5EF4-FFF2-40B4-BE49-F238E27FC236}">
                <a16:creationId xmlns:a16="http://schemas.microsoft.com/office/drawing/2014/main" id="{91E526DC-74B5-48AB-A068-8EA615120B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r="9072"/>
          <a:stretch>
            <a:fillRect/>
          </a:stretch>
        </p:blipFill>
        <p:spPr>
          <a:xfrm>
            <a:off x="490934" y="2956859"/>
            <a:ext cx="576000" cy="438647"/>
          </a:xfrm>
        </p:spPr>
      </p:pic>
      <p:sp>
        <p:nvSpPr>
          <p:cNvPr id="121" name="Title 120">
            <a:extLst>
              <a:ext uri="{FF2B5EF4-FFF2-40B4-BE49-F238E27FC236}">
                <a16:creationId xmlns:a16="http://schemas.microsoft.com/office/drawing/2014/main" id="{EDE5C2ED-241F-4EDE-9486-FAF47DCF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45" y="1479818"/>
            <a:ext cx="7137870" cy="1169464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GB"/>
              <a:t>Thank you</a:t>
            </a:r>
            <a:endParaRPr lang="en-GB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D7CF-322D-4DEF-B4B7-4EA2D414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413" y="3006920"/>
            <a:ext cx="4650897" cy="569230"/>
          </a:xfrm>
        </p:spPr>
        <p:txBody>
          <a:bodyPr anchor="t">
            <a:noAutofit/>
          </a:bodyPr>
          <a:lstStyle/>
          <a:p>
            <a:r>
              <a:rPr lang="en-GB" sz="2400">
                <a:solidFill>
                  <a:schemeClr val="tx1"/>
                </a:solidFill>
                <a:ea typeface="+mn-lt"/>
                <a:cs typeface="+mn-lt"/>
              </a:rPr>
              <a:t>Isobel.Pastor@ccav.gov.uk</a:t>
            </a:r>
          </a:p>
          <a:p>
            <a:endParaRPr lang="en-GB" sz="2400">
              <a:cs typeface="Calibri"/>
            </a:endParaRPr>
          </a:p>
        </p:txBody>
      </p:sp>
      <p:pic>
        <p:nvPicPr>
          <p:cNvPr id="117" name="Picture Placeholder 116">
            <a:extLst>
              <a:ext uri="{FF2B5EF4-FFF2-40B4-BE49-F238E27FC236}">
                <a16:creationId xmlns:a16="http://schemas.microsoft.com/office/drawing/2014/main" id="{D8719380-7FBF-44AF-9867-651A729C8F5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1425"/>
          <a:stretch>
            <a:fillRect/>
          </a:stretch>
        </p:blipFill>
        <p:spPr>
          <a:xfrm>
            <a:off x="496556" y="3544470"/>
            <a:ext cx="564756" cy="438647"/>
          </a:xfrm>
        </p:spPr>
      </p:pic>
      <p:pic>
        <p:nvPicPr>
          <p:cNvPr id="119" name="Picture Placeholder 118">
            <a:extLst>
              <a:ext uri="{FF2B5EF4-FFF2-40B4-BE49-F238E27FC236}">
                <a16:creationId xmlns:a16="http://schemas.microsoft.com/office/drawing/2014/main" id="{F7E09E87-D9E2-4D72-9FEF-C87EA28EB0A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934" y="4132081"/>
            <a:ext cx="576000" cy="576000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41E760F-0A43-4650-AD60-CE40BF48249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26414" y="3701080"/>
            <a:ext cx="4650896" cy="569230"/>
          </a:xfrm>
        </p:spPr>
        <p:txBody>
          <a:bodyPr anchor="t"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gov.uk/</a:t>
            </a:r>
            <a:r>
              <a:rPr lang="en-GB" sz="2400" err="1">
                <a:solidFill>
                  <a:schemeClr val="tx1"/>
                </a:solidFill>
              </a:rPr>
              <a:t>ccav</a:t>
            </a:r>
            <a:endParaRPr lang="en-GB" sz="2400">
              <a:solidFill>
                <a:schemeClr val="tx1"/>
              </a:solidFill>
              <a:cs typeface="Arial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CA1466E-47FC-46DE-8516-D5F2640DC81C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181258" y="4395240"/>
            <a:ext cx="4650896" cy="569230"/>
          </a:xfrm>
        </p:spPr>
        <p:txBody>
          <a:bodyPr anchor="t"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@ccavgovuk</a:t>
            </a:r>
            <a:endParaRPr lang="en-GB" sz="2400">
              <a:solidFill>
                <a:schemeClr val="tx1"/>
              </a:solidFill>
              <a:cs typeface="Arial"/>
            </a:endParaRPr>
          </a:p>
        </p:txBody>
      </p:sp>
      <p:pic>
        <p:nvPicPr>
          <p:cNvPr id="2" name="Picture 2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57ABD774-31AE-46A6-AE3C-DA801742B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4" y="4857044"/>
            <a:ext cx="812800" cy="824090"/>
          </a:xfrm>
          <a:prstGeom prst="rect">
            <a:avLst/>
          </a:prstGeom>
        </p:spPr>
      </p:pic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2569FE4-874F-47B6-89CE-C6C60B246F66}"/>
              </a:ext>
            </a:extLst>
          </p:cNvPr>
          <p:cNvSpPr txBox="1">
            <a:spLocks/>
          </p:cNvSpPr>
          <p:nvPr/>
        </p:nvSpPr>
        <p:spPr>
          <a:xfrm>
            <a:off x="1226413" y="5089399"/>
            <a:ext cx="8140296" cy="3991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0000"/>
                </a:solidFill>
              </a:rPr>
              <a:t>Search: </a:t>
            </a:r>
            <a:r>
              <a:rPr lang="en-GB" sz="2400">
                <a:solidFill>
                  <a:srgbClr val="000000"/>
                </a:solidFill>
                <a:ea typeface="+mn-lt"/>
                <a:cs typeface="+mn-lt"/>
              </a:rPr>
              <a:t>Centre for Connected and Autonomous Vehicles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8822B0-E5F6-4E68-858E-CA5D7D0A9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974" y="441543"/>
            <a:ext cx="3442758" cy="44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T Onscreen Master (Widescreen)">
  <a:themeElements>
    <a:clrScheme name="CCAV">
      <a:dk1>
        <a:srgbClr val="323437"/>
      </a:dk1>
      <a:lt1>
        <a:sysClr val="window" lastClr="FFFFFF"/>
      </a:lt1>
      <a:dk2>
        <a:srgbClr val="004E6C"/>
      </a:dk2>
      <a:lt2>
        <a:srgbClr val="4D8398"/>
      </a:lt2>
      <a:accent1>
        <a:srgbClr val="004E6C"/>
      </a:accent1>
      <a:accent2>
        <a:srgbClr val="4D8398"/>
      </a:accent2>
      <a:accent3>
        <a:srgbClr val="B3CAD3"/>
      </a:accent3>
      <a:accent4>
        <a:srgbClr val="54565B"/>
      </a:accent4>
      <a:accent5>
        <a:srgbClr val="9BA0A5"/>
      </a:accent5>
      <a:accent6>
        <a:srgbClr val="CCE1DD"/>
      </a:accent6>
      <a:hlink>
        <a:srgbClr val="B3CAD3"/>
      </a:hlink>
      <a:folHlink>
        <a:srgbClr val="B3CA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E6C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7" id="{2BBFB6ED-2FF5-4F42-9AE6-840F6BC31963}" vid="{7342E059-0B6F-48FF-8680-E02B66024F93}"/>
    </a:ext>
  </a:extLst>
</a:theme>
</file>

<file path=ppt/theme/theme2.xml><?xml version="1.0" encoding="utf-8"?>
<a:theme xmlns:a="http://schemas.openxmlformats.org/drawingml/2006/main" name="1_ARRB PowerPoint Presentation 0714">
  <a:themeElements>
    <a:clrScheme name="ARRB 2018">
      <a:dk1>
        <a:srgbClr val="1C1C1C"/>
      </a:dk1>
      <a:lt1>
        <a:sysClr val="window" lastClr="FFFFFF"/>
      </a:lt1>
      <a:dk2>
        <a:srgbClr val="00A1DE"/>
      </a:dk2>
      <a:lt2>
        <a:srgbClr val="8B8D8E"/>
      </a:lt2>
      <a:accent1>
        <a:srgbClr val="CCDC00"/>
      </a:accent1>
      <a:accent2>
        <a:srgbClr val="00B299"/>
      </a:accent2>
      <a:accent3>
        <a:srgbClr val="EC7A08"/>
      </a:accent3>
      <a:accent4>
        <a:srgbClr val="CA005D"/>
      </a:accent4>
      <a:accent5>
        <a:srgbClr val="7DDAFF"/>
      </a:accent5>
      <a:accent6>
        <a:srgbClr val="FAFFB9"/>
      </a:accent6>
      <a:hlink>
        <a:srgbClr val="00A1DE"/>
      </a:hlink>
      <a:folHlink>
        <a:srgbClr val="CCD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noAutofit/>
      </a:bodyPr>
      <a:lstStyle>
        <a:defPPr algn="l">
          <a:defRPr sz="2800"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RB Template_13.03.2019" id="{00CCBB4F-5046-457F-8354-D8CE69A15831}" vid="{41F755E7-6CC6-4207-B6B7-9BAB952777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0903B911A6F4D814A9CBBE4DDA2AC" ma:contentTypeVersion="13" ma:contentTypeDescription="Create a new document." ma:contentTypeScope="" ma:versionID="b3b97430c829e7561dfb565d1b19e85c">
  <xsd:schema xmlns:xsd="http://www.w3.org/2001/XMLSchema" xmlns:xs="http://www.w3.org/2001/XMLSchema" xmlns:p="http://schemas.microsoft.com/office/2006/metadata/properties" xmlns:ns2="4fea251c-3bdd-4d50-962b-ffa2ae250ba0" xmlns:ns3="15ff3d39-6e7b-4d70-9b7c-8d9fe85d0f29" xmlns:ns4="8cf2c8eb-2c51-4f74-95c6-8c72779ccaed" targetNamespace="http://schemas.microsoft.com/office/2006/metadata/properties" ma:root="true" ma:fieldsID="e83e63604539c14f31a5f399b8dc7439" ns2:_="" ns3:_="" ns4:_="">
    <xsd:import namespace="4fea251c-3bdd-4d50-962b-ffa2ae250ba0"/>
    <xsd:import namespace="15ff3d39-6e7b-4d70-9b7c-8d9fe85d0f29"/>
    <xsd:import namespace="8cf2c8eb-2c51-4f74-95c6-8c72779ccaed"/>
    <xsd:element name="properties">
      <xsd:complexType>
        <xsd:sequence>
          <xsd:element name="documentManagement">
            <xsd:complexType>
              <xsd:all>
                <xsd:element ref="ns3:Security_x0020_Classification" minOccurs="0"/>
                <xsd:element ref="ns3:Historical_x0020_Importance" minOccurs="0"/>
                <xsd:element ref="ns3:dlc_EmailBCC" minOccurs="0"/>
                <xsd:element ref="ns3:dlc_EmailCC" minOccurs="0"/>
                <xsd:element ref="ns3:dlc_EmailReceivedUTC" minOccurs="0"/>
                <xsd:element ref="ns3:dlc_EmailSentUTC" minOccurs="0"/>
                <xsd:element ref="ns3:dlc_EmailFrom" minOccurs="0"/>
                <xsd:element ref="ns3:dlc_EmailSubject" minOccurs="0"/>
                <xsd:element ref="ns3:dlc_EmailTo" minOccurs="0"/>
                <xsd:element ref="ns2:b4a939b6a8924d19883b9f80b1e3f9dc" minOccurs="0"/>
                <xsd:element ref="ns3:TaxCatchAll" minOccurs="0"/>
                <xsd:element ref="ns3:TaxCatchAllLabel" minOccurs="0"/>
                <xsd:element ref="ns2:hf44f15eecd4444eb8ec2fe5ffd21013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a251c-3bdd-4d50-962b-ffa2ae250ba0" elementFormDefault="qualified">
    <xsd:import namespace="http://schemas.microsoft.com/office/2006/documentManagement/types"/>
    <xsd:import namespace="http://schemas.microsoft.com/office/infopath/2007/PartnerControls"/>
    <xsd:element name="b4a939b6a8924d19883b9f80b1e3f9dc" ma:index="18" nillable="true" ma:taxonomy="true" ma:internalName="b4a939b6a8924d19883b9f80b1e3f9dc" ma:taxonomyFieldName="CustomTag" ma:displayName="Custom Tag" ma:fieldId="{b4a939b6-a892-4d19-883b-9f80b1e3f9dc}" ma:sspId="5de26ec3-896b-4bef-bed1-ad194f885b2b" ma:termSetId="0ac5f38c-93de-4a49-aeab-d59ed9c1186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f44f15eecd4444eb8ec2fe5ffd21013" ma:index="22" nillable="true" ma:taxonomy="true" ma:internalName="hf44f15eecd4444eb8ec2fe5ffd21013" ma:taxonomyFieldName="FinancialYear" ma:displayName="Financial Year" ma:fieldId="{1f44f15e-ecd4-444e-b8ec-2fe5ffd21013}" ma:sspId="5de26ec3-896b-4bef-bed1-ad194f885b2b" ma:termSetId="ad0d7153-16bc-4f62-8559-37863dc2e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3d39-6e7b-4d70-9b7c-8d9fe85d0f29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4" nillable="true" ma:displayName="Security Classification" ma:default="Official" ma:format="Dropdown" ma:internalName="Security_x0020_Classification">
      <xsd:simpleType>
        <xsd:restriction base="dms:Choice">
          <xsd:enumeration value="Official Sensitive"/>
          <xsd:enumeration value="Official"/>
        </xsd:restriction>
      </xsd:simpleType>
    </xsd:element>
    <xsd:element name="Historical_x0020_Importance" ma:index="5" nillable="true" ma:displayName="Historical Importance" ma:default="0" ma:internalName="Historical_x0020_Importance">
      <xsd:simpleType>
        <xsd:restriction base="dms:Boolean"/>
      </xsd:simpleType>
    </xsd:element>
    <xsd:element name="dlc_EmailBCC" ma:index="6" nillable="true" ma:displayName="BCC" ma:description="" ma:internalName="dlc_EmailBCC">
      <xsd:simpleType>
        <xsd:restriction base="dms:Note">
          <xsd:maxLength value="1024"/>
        </xsd:restriction>
      </xsd:simpleType>
    </xsd:element>
    <xsd:element name="dlc_EmailCC" ma:index="7" nillable="true" ma:displayName="CC" ma:description="" ma:internalName="dlc_EmailCC">
      <xsd:simpleType>
        <xsd:restriction base="dms:Note">
          <xsd:maxLength value="1024"/>
        </xsd:restriction>
      </xsd:simpleType>
    </xsd:element>
    <xsd:element name="dlc_EmailReceivedUTC" ma:index="8" nillable="true" ma:displayName="Date Received" ma:description="" ma:internalName="dlc_EmailReceivedUTC">
      <xsd:simpleType>
        <xsd:restriction base="dms:DateTime"/>
      </xsd:simpleType>
    </xsd:element>
    <xsd:element name="dlc_EmailSentUTC" ma:index="9" nillable="true" ma:displayName="Date Sent" ma:description="" ma:internalName="dlc_EmailSentUTC">
      <xsd:simpleType>
        <xsd:restriction base="dms:DateTime"/>
      </xsd:simpleType>
    </xsd:element>
    <xsd:element name="dlc_EmailFrom" ma:index="10" nillable="true" ma:displayName="From" ma:description="" ma:internalName="dlc_EmailFrom">
      <xsd:simpleType>
        <xsd:restriction base="dms:Text">
          <xsd:maxLength value="255"/>
        </xsd:restriction>
      </xsd:simpleType>
    </xsd:element>
    <xsd:element name="dlc_EmailSubject" ma:index="11" nillable="true" ma:displayName="Email Subject" ma:description="" ma:internalName="dlc_EmailSubject">
      <xsd:simpleType>
        <xsd:restriction base="dms:Note"/>
      </xsd:simpleType>
    </xsd:element>
    <xsd:element name="dlc_EmailTo" ma:index="12" nillable="true" ma:displayName="To" ma:description="" ma:internalName="dlc_EmailTo">
      <xsd:simpleType>
        <xsd:restriction base="dms:Note"/>
      </xsd:simpleType>
    </xsd:element>
    <xsd:element name="TaxCatchAll" ma:index="19" nillable="true" ma:displayName="Taxonomy Catch All Column" ma:hidden="true" ma:list="{c95d0264-7d79-4ca6-959b-49dadd9264be}" ma:internalName="TaxCatchAll" ma:showField="CatchAllData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c95d0264-7d79-4ca6-959b-49dadd9264be}" ma:internalName="TaxCatchAllLabel" ma:readOnly="true" ma:showField="CatchAllDataLabel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2c8eb-2c51-4f74-95c6-8c72779cc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storical_x0020_Importance xmlns="15ff3d39-6e7b-4d70-9b7c-8d9fe85d0f29">false</Historical_x0020_Importance>
    <Security_x0020_Classification xmlns="15ff3d39-6e7b-4d70-9b7c-8d9fe85d0f29">Official</Security_x0020_Classification>
    <b4a939b6a8924d19883b9f80b1e3f9dc xmlns="4fea251c-3bdd-4d50-962b-ffa2ae250ba0">
      <Terms xmlns="http://schemas.microsoft.com/office/infopath/2007/PartnerControls"/>
    </b4a939b6a8924d19883b9f80b1e3f9dc>
    <dlc_EmailTo xmlns="15ff3d39-6e7b-4d70-9b7c-8d9fe85d0f29" xsi:nil="true"/>
    <dlc_EmailSubject xmlns="15ff3d39-6e7b-4d70-9b7c-8d9fe85d0f29" xsi:nil="true"/>
    <TaxCatchAll xmlns="15ff3d39-6e7b-4d70-9b7c-8d9fe85d0f29" xsi:nil="true"/>
    <dlc_EmailCC xmlns="15ff3d39-6e7b-4d70-9b7c-8d9fe85d0f29" xsi:nil="true"/>
    <hf44f15eecd4444eb8ec2fe5ffd21013 xmlns="4fea251c-3bdd-4d50-962b-ffa2ae250ba0">
      <Terms xmlns="http://schemas.microsoft.com/office/infopath/2007/PartnerControls"/>
    </hf44f15eecd4444eb8ec2fe5ffd21013>
    <dlc_EmailBCC xmlns="15ff3d39-6e7b-4d70-9b7c-8d9fe85d0f29" xsi:nil="true"/>
    <dlc_EmailFrom xmlns="15ff3d39-6e7b-4d70-9b7c-8d9fe85d0f29" xsi:nil="true"/>
    <dlc_EmailReceivedUTC xmlns="15ff3d39-6e7b-4d70-9b7c-8d9fe85d0f29" xsi:nil="true"/>
    <dlc_EmailSentUTC xmlns="15ff3d39-6e7b-4d70-9b7c-8d9fe85d0f29" xsi:nil="true"/>
  </documentManagement>
</p:properties>
</file>

<file path=customXml/itemProps1.xml><?xml version="1.0" encoding="utf-8"?>
<ds:datastoreItem xmlns:ds="http://schemas.openxmlformats.org/officeDocument/2006/customXml" ds:itemID="{77B12B89-6D94-4784-8D5F-AA5E8972B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6078CA-480C-4E57-8758-F7B70DD7580B}">
  <ds:schemaRefs>
    <ds:schemaRef ds:uri="15ff3d39-6e7b-4d70-9b7c-8d9fe85d0f29"/>
    <ds:schemaRef ds:uri="4fea251c-3bdd-4d50-962b-ffa2ae250ba0"/>
    <ds:schemaRef ds:uri="8cf2c8eb-2c51-4f74-95c6-8c72779cca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F737EA-D28B-4D1B-B12A-CC4711030AD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4fea251c-3bdd-4d50-962b-ffa2ae250ba0"/>
    <ds:schemaRef ds:uri="http://purl.org/dc/terms/"/>
    <ds:schemaRef ds:uri="8cf2c8eb-2c51-4f74-95c6-8c72779ccaed"/>
    <ds:schemaRef ds:uri="http://schemas.microsoft.com/office/2006/documentManagement/types"/>
    <ds:schemaRef ds:uri="15ff3d39-6e7b-4d70-9b7c-8d9fe85d0f2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399</Words>
  <Application>Microsoft Office PowerPoint</Application>
  <PresentationFormat>Widescreen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Webdings</vt:lpstr>
      <vt:lpstr>Wingdings</vt:lpstr>
      <vt:lpstr>Work Sans</vt:lpstr>
      <vt:lpstr>DfT Onscreen Master (Widescreen)</vt:lpstr>
      <vt:lpstr>1_ARRB PowerPoint Presentation 0714</vt:lpstr>
      <vt:lpstr>Office Theme</vt:lpstr>
      <vt:lpstr>UK approach to CAVs</vt:lpstr>
      <vt:lpstr>Centre for Connected and Autonomous Vehicles</vt:lpstr>
      <vt:lpstr>Principles for implementation</vt:lpstr>
      <vt:lpstr>Future Transport Zones - £92m investment</vt:lpstr>
      <vt:lpstr>Unlocking Widespread Rollout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approach to CAVs</dc:title>
  <dc:creator>Isobel Pastor</dc:creator>
  <cp:lastModifiedBy>Isobel Pastor</cp:lastModifiedBy>
  <cp:revision>1</cp:revision>
  <dcterms:created xsi:type="dcterms:W3CDTF">2021-11-24T14:06:27Z</dcterms:created>
  <dcterms:modified xsi:type="dcterms:W3CDTF">2021-11-25T21:30:00Z</dcterms:modified>
</cp:coreProperties>
</file>