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68" r:id="rId5"/>
    <p:sldId id="261" r:id="rId6"/>
    <p:sldId id="579" r:id="rId7"/>
    <p:sldId id="277" r:id="rId8"/>
    <p:sldId id="264" r:id="rId9"/>
    <p:sldId id="580" r:id="rId10"/>
    <p:sldId id="581" r:id="rId11"/>
    <p:sldId id="265" r:id="rId12"/>
  </p:sldIdLst>
  <p:sldSz cx="16256000" cy="9144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F5D"/>
    <a:srgbClr val="4B53A4"/>
    <a:srgbClr val="EE7B26"/>
    <a:srgbClr val="FFD100"/>
    <a:srgbClr val="AE2C23"/>
    <a:srgbClr val="EE2D26"/>
    <a:srgbClr val="AE2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D5F958-1B2D-43A0-810F-AD2E0FD1206E}" v="218" dt="2021-11-25T10:02:47.97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5" autoAdjust="0"/>
    <p:restoredTop sz="86422" autoAdjust="0"/>
  </p:normalViewPr>
  <p:slideViewPr>
    <p:cSldViewPr>
      <p:cViewPr varScale="1">
        <p:scale>
          <a:sx n="45" d="100"/>
          <a:sy n="45" d="100"/>
        </p:scale>
        <p:origin x="924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214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ya Barrett" userId="a9c484aa-bc5f-4566-8873-f53d7ae18a21" providerId="ADAL" clId="{A1D5F958-1B2D-43A0-810F-AD2E0FD1206E}"/>
    <pc:docChg chg="undo custSel addSld delSld modSld sldOrd">
      <pc:chgData name="Silviya Barrett" userId="a9c484aa-bc5f-4566-8873-f53d7ae18a21" providerId="ADAL" clId="{A1D5F958-1B2D-43A0-810F-AD2E0FD1206E}" dt="2021-11-25T10:02:03.807" v="3929"/>
      <pc:docMkLst>
        <pc:docMk/>
      </pc:docMkLst>
      <pc:sldChg chg="del">
        <pc:chgData name="Silviya Barrett" userId="a9c484aa-bc5f-4566-8873-f53d7ae18a21" providerId="ADAL" clId="{A1D5F958-1B2D-43A0-810F-AD2E0FD1206E}" dt="2021-11-24T22:08:33.324" v="148" actId="47"/>
        <pc:sldMkLst>
          <pc:docMk/>
          <pc:sldMk cId="0" sldId="258"/>
        </pc:sldMkLst>
      </pc:sldChg>
      <pc:sldChg chg="addSp delSp modSp mod modNotesTx">
        <pc:chgData name="Silviya Barrett" userId="a9c484aa-bc5f-4566-8873-f53d7ae18a21" providerId="ADAL" clId="{A1D5F958-1B2D-43A0-810F-AD2E0FD1206E}" dt="2021-11-24T22:57:34.487" v="953" actId="478"/>
        <pc:sldMkLst>
          <pc:docMk/>
          <pc:sldMk cId="0" sldId="261"/>
        </pc:sldMkLst>
        <pc:spChg chg="mod">
          <ac:chgData name="Silviya Barrett" userId="a9c484aa-bc5f-4566-8873-f53d7ae18a21" providerId="ADAL" clId="{A1D5F958-1B2D-43A0-810F-AD2E0FD1206E}" dt="2021-11-24T22:09:12.821" v="234" actId="20577"/>
          <ac:spMkLst>
            <pc:docMk/>
            <pc:sldMk cId="0" sldId="261"/>
            <ac:spMk id="2" creationId="{00000000-0000-0000-0000-000000000000}"/>
          </ac:spMkLst>
        </pc:spChg>
        <pc:spChg chg="del">
          <ac:chgData name="Silviya Barrett" userId="a9c484aa-bc5f-4566-8873-f53d7ae18a21" providerId="ADAL" clId="{A1D5F958-1B2D-43A0-810F-AD2E0FD1206E}" dt="2021-11-24T22:57:34.487" v="953" actId="478"/>
          <ac:spMkLst>
            <pc:docMk/>
            <pc:sldMk cId="0" sldId="261"/>
            <ac:spMk id="11" creationId="{E8CA4607-6784-44AE-BFB5-33DD598FE43A}"/>
          </ac:spMkLst>
        </pc:spChg>
        <pc:spChg chg="mod">
          <ac:chgData name="Silviya Barrett" userId="a9c484aa-bc5f-4566-8873-f53d7ae18a21" providerId="ADAL" clId="{A1D5F958-1B2D-43A0-810F-AD2E0FD1206E}" dt="2021-11-24T22:32:53.038" v="721" actId="1076"/>
          <ac:spMkLst>
            <pc:docMk/>
            <pc:sldMk cId="0" sldId="261"/>
            <ac:spMk id="12" creationId="{4B5BB42F-F4CC-4A10-AE7C-F6F5FA1A27B8}"/>
          </ac:spMkLst>
        </pc:spChg>
        <pc:graphicFrameChg chg="del mod">
          <ac:chgData name="Silviya Barrett" userId="a9c484aa-bc5f-4566-8873-f53d7ae18a21" providerId="ADAL" clId="{A1D5F958-1B2D-43A0-810F-AD2E0FD1206E}" dt="2021-11-24T22:09:27.993" v="236" actId="478"/>
          <ac:graphicFrameMkLst>
            <pc:docMk/>
            <pc:sldMk cId="0" sldId="261"/>
            <ac:graphicFrameMk id="9" creationId="{9B12AE4F-4CE7-4CCB-A961-F8B35971CEC5}"/>
          </ac:graphicFrameMkLst>
        </pc:graphicFrameChg>
        <pc:graphicFrameChg chg="add mod">
          <ac:chgData name="Silviya Barrett" userId="a9c484aa-bc5f-4566-8873-f53d7ae18a21" providerId="ADAL" clId="{A1D5F958-1B2D-43A0-810F-AD2E0FD1206E}" dt="2021-11-24T22:33:31.438" v="724" actId="1582"/>
          <ac:graphicFrameMkLst>
            <pc:docMk/>
            <pc:sldMk cId="0" sldId="261"/>
            <ac:graphicFrameMk id="10" creationId="{50D5F34C-E9DC-436F-9B09-B680FD573A93}"/>
          </ac:graphicFrameMkLst>
        </pc:graphicFrameChg>
      </pc:sldChg>
      <pc:sldChg chg="del">
        <pc:chgData name="Silviya Barrett" userId="a9c484aa-bc5f-4566-8873-f53d7ae18a21" providerId="ADAL" clId="{A1D5F958-1B2D-43A0-810F-AD2E0FD1206E}" dt="2021-11-25T00:07:44.567" v="3787" actId="47"/>
        <pc:sldMkLst>
          <pc:docMk/>
          <pc:sldMk cId="0" sldId="262"/>
        </pc:sldMkLst>
      </pc:sldChg>
      <pc:sldChg chg="addSp delSp modSp mod ord modNotesTx">
        <pc:chgData name="Silviya Barrett" userId="a9c484aa-bc5f-4566-8873-f53d7ae18a21" providerId="ADAL" clId="{A1D5F958-1B2D-43A0-810F-AD2E0FD1206E}" dt="2021-11-25T10:02:03.807" v="3929"/>
        <pc:sldMkLst>
          <pc:docMk/>
          <pc:sldMk cId="0" sldId="264"/>
        </pc:sldMkLst>
        <pc:spChg chg="mod">
          <ac:chgData name="Silviya Barrett" userId="a9c484aa-bc5f-4566-8873-f53d7ae18a21" providerId="ADAL" clId="{A1D5F958-1B2D-43A0-810F-AD2E0FD1206E}" dt="2021-11-24T23:13:14.419" v="1664" actId="20577"/>
          <ac:spMkLst>
            <pc:docMk/>
            <pc:sldMk cId="0" sldId="264"/>
            <ac:spMk id="3" creationId="{00000000-0000-0000-0000-000000000000}"/>
          </ac:spMkLst>
        </pc:spChg>
        <pc:spChg chg="del">
          <ac:chgData name="Silviya Barrett" userId="a9c484aa-bc5f-4566-8873-f53d7ae18a21" providerId="ADAL" clId="{A1D5F958-1B2D-43A0-810F-AD2E0FD1206E}" dt="2021-11-24T23:22:52.902" v="1674" actId="478"/>
          <ac:spMkLst>
            <pc:docMk/>
            <pc:sldMk cId="0" sldId="264"/>
            <ac:spMk id="11" creationId="{B33D125E-9CA7-46FA-9C36-9C79B2D6CD2F}"/>
          </ac:spMkLst>
        </pc:spChg>
        <pc:spChg chg="mod">
          <ac:chgData name="Silviya Barrett" userId="a9c484aa-bc5f-4566-8873-f53d7ae18a21" providerId="ADAL" clId="{A1D5F958-1B2D-43A0-810F-AD2E0FD1206E}" dt="2021-11-24T23:35:35.914" v="2320" actId="20577"/>
          <ac:spMkLst>
            <pc:docMk/>
            <pc:sldMk cId="0" sldId="264"/>
            <ac:spMk id="46" creationId="{875C526C-294C-D247-844F-C4E240BFD92D}"/>
          </ac:spMkLst>
        </pc:spChg>
        <pc:picChg chg="del">
          <ac:chgData name="Silviya Barrett" userId="a9c484aa-bc5f-4566-8873-f53d7ae18a21" providerId="ADAL" clId="{A1D5F958-1B2D-43A0-810F-AD2E0FD1206E}" dt="2021-11-24T23:13:16.994" v="1665" actId="478"/>
          <ac:picMkLst>
            <pc:docMk/>
            <pc:sldMk cId="0" sldId="264"/>
            <ac:picMk id="8" creationId="{00000000-0000-0000-0000-000000000000}"/>
          </ac:picMkLst>
        </pc:picChg>
        <pc:picChg chg="add del mod">
          <ac:chgData name="Silviya Barrett" userId="a9c484aa-bc5f-4566-8873-f53d7ae18a21" providerId="ADAL" clId="{A1D5F958-1B2D-43A0-810F-AD2E0FD1206E}" dt="2021-11-25T10:02:03.807" v="3929"/>
          <ac:picMkLst>
            <pc:docMk/>
            <pc:sldMk cId="0" sldId="264"/>
            <ac:picMk id="1026" creationId="{49C225CC-6BB4-4C0C-AFD0-7046921234FE}"/>
          </ac:picMkLst>
        </pc:picChg>
      </pc:sldChg>
      <pc:sldChg chg="modSp mod">
        <pc:chgData name="Silviya Barrett" userId="a9c484aa-bc5f-4566-8873-f53d7ae18a21" providerId="ADAL" clId="{A1D5F958-1B2D-43A0-810F-AD2E0FD1206E}" dt="2021-11-25T00:08:52.399" v="3895" actId="20577"/>
        <pc:sldMkLst>
          <pc:docMk/>
          <pc:sldMk cId="0" sldId="265"/>
        </pc:sldMkLst>
        <pc:spChg chg="mod">
          <ac:chgData name="Silviya Barrett" userId="a9c484aa-bc5f-4566-8873-f53d7ae18a21" providerId="ADAL" clId="{A1D5F958-1B2D-43A0-810F-AD2E0FD1206E}" dt="2021-11-25T00:08:52.399" v="3895" actId="20577"/>
          <ac:spMkLst>
            <pc:docMk/>
            <pc:sldMk cId="0" sldId="265"/>
            <ac:spMk id="29" creationId="{00000000-0000-0000-0000-000000000000}"/>
          </ac:spMkLst>
        </pc:spChg>
      </pc:sldChg>
      <pc:sldChg chg="modSp mod">
        <pc:chgData name="Silviya Barrett" userId="a9c484aa-bc5f-4566-8873-f53d7ae18a21" providerId="ADAL" clId="{A1D5F958-1B2D-43A0-810F-AD2E0FD1206E}" dt="2021-11-24T22:08:24.543" v="147" actId="20577"/>
        <pc:sldMkLst>
          <pc:docMk/>
          <pc:sldMk cId="3928598604" sldId="268"/>
        </pc:sldMkLst>
        <pc:spChg chg="mod">
          <ac:chgData name="Silviya Barrett" userId="a9c484aa-bc5f-4566-8873-f53d7ae18a21" providerId="ADAL" clId="{A1D5F958-1B2D-43A0-810F-AD2E0FD1206E}" dt="2021-11-24T22:07:42.395" v="74" actId="20577"/>
          <ac:spMkLst>
            <pc:docMk/>
            <pc:sldMk cId="3928598604" sldId="268"/>
            <ac:spMk id="2" creationId="{690F78EE-74F7-634F-8D83-6658C47ADBB6}"/>
          </ac:spMkLst>
        </pc:spChg>
        <pc:spChg chg="mod">
          <ac:chgData name="Silviya Barrett" userId="a9c484aa-bc5f-4566-8873-f53d7ae18a21" providerId="ADAL" clId="{A1D5F958-1B2D-43A0-810F-AD2E0FD1206E}" dt="2021-11-24T22:08:24.543" v="147" actId="20577"/>
          <ac:spMkLst>
            <pc:docMk/>
            <pc:sldMk cId="3928598604" sldId="268"/>
            <ac:spMk id="4" creationId="{6BAD5142-540C-9043-B004-32E7E718065C}"/>
          </ac:spMkLst>
        </pc:spChg>
      </pc:sldChg>
      <pc:sldChg chg="del">
        <pc:chgData name="Silviya Barrett" userId="a9c484aa-bc5f-4566-8873-f53d7ae18a21" providerId="ADAL" clId="{A1D5F958-1B2D-43A0-810F-AD2E0FD1206E}" dt="2021-11-24T23:36:06.198" v="2321" actId="47"/>
        <pc:sldMkLst>
          <pc:docMk/>
          <pc:sldMk cId="2058693982" sldId="270"/>
        </pc:sldMkLst>
      </pc:sldChg>
      <pc:sldChg chg="addSp delSp modSp mod ord modNotesTx">
        <pc:chgData name="Silviya Barrett" userId="a9c484aa-bc5f-4566-8873-f53d7ae18a21" providerId="ADAL" clId="{A1D5F958-1B2D-43A0-810F-AD2E0FD1206E}" dt="2021-11-25T09:56:23.181" v="3924" actId="931"/>
        <pc:sldMkLst>
          <pc:docMk/>
          <pc:sldMk cId="1306930492" sldId="277"/>
        </pc:sldMkLst>
        <pc:spChg chg="del">
          <ac:chgData name="Silviya Barrett" userId="a9c484aa-bc5f-4566-8873-f53d7ae18a21" providerId="ADAL" clId="{A1D5F958-1B2D-43A0-810F-AD2E0FD1206E}" dt="2021-11-24T23:04:05.048" v="1223" actId="478"/>
          <ac:spMkLst>
            <pc:docMk/>
            <pc:sldMk cId="1306930492" sldId="277"/>
            <ac:spMk id="12" creationId="{7C445313-47A0-4253-9AA8-5BB6F07B20D3}"/>
          </ac:spMkLst>
        </pc:spChg>
        <pc:spChg chg="mod">
          <ac:chgData name="Silviya Barrett" userId="a9c484aa-bc5f-4566-8873-f53d7ae18a21" providerId="ADAL" clId="{A1D5F958-1B2D-43A0-810F-AD2E0FD1206E}" dt="2021-11-24T23:12:13.864" v="1613" actId="114"/>
          <ac:spMkLst>
            <pc:docMk/>
            <pc:sldMk cId="1306930492" sldId="277"/>
            <ac:spMk id="45" creationId="{AC8ECCC2-11CF-3446-96DF-CEBA969C91D9}"/>
          </ac:spMkLst>
        </pc:spChg>
        <pc:spChg chg="mod">
          <ac:chgData name="Silviya Barrett" userId="a9c484aa-bc5f-4566-8873-f53d7ae18a21" providerId="ADAL" clId="{A1D5F958-1B2D-43A0-810F-AD2E0FD1206E}" dt="2021-11-24T23:05:22.215" v="1334" actId="20577"/>
          <ac:spMkLst>
            <pc:docMk/>
            <pc:sldMk cId="1306930492" sldId="277"/>
            <ac:spMk id="86" creationId="{1360E52B-5671-C94A-8D3E-DBB6392958D6}"/>
          </ac:spMkLst>
        </pc:spChg>
        <pc:graphicFrameChg chg="add mod modGraphic">
          <ac:chgData name="Silviya Barrett" userId="a9c484aa-bc5f-4566-8873-f53d7ae18a21" providerId="ADAL" clId="{A1D5F958-1B2D-43A0-810F-AD2E0FD1206E}" dt="2021-11-25T09:56:23.181" v="3924" actId="931"/>
          <ac:graphicFrameMkLst>
            <pc:docMk/>
            <pc:sldMk cId="1306930492" sldId="277"/>
            <ac:graphicFrameMk id="2" creationId="{B5A4DB94-42B9-4CE2-864E-B4A707496F2D}"/>
          </ac:graphicFrameMkLst>
        </pc:graphicFrameChg>
        <pc:picChg chg="add mod">
          <ac:chgData name="Silviya Barrett" userId="a9c484aa-bc5f-4566-8873-f53d7ae18a21" providerId="ADAL" clId="{A1D5F958-1B2D-43A0-810F-AD2E0FD1206E}" dt="2021-11-25T09:43:10.118" v="3905" actId="1076"/>
          <ac:picMkLst>
            <pc:docMk/>
            <pc:sldMk cId="1306930492" sldId="277"/>
            <ac:picMk id="4" creationId="{D1650C8D-9700-4513-8447-E037BF5F7766}"/>
          </ac:picMkLst>
        </pc:picChg>
        <pc:picChg chg="add mod">
          <ac:chgData name="Silviya Barrett" userId="a9c484aa-bc5f-4566-8873-f53d7ae18a21" providerId="ADAL" clId="{A1D5F958-1B2D-43A0-810F-AD2E0FD1206E}" dt="2021-11-25T09:43:08.615" v="3904" actId="1076"/>
          <ac:picMkLst>
            <pc:docMk/>
            <pc:sldMk cId="1306930492" sldId="277"/>
            <ac:picMk id="6" creationId="{43C5CBF5-E2DE-43A2-9DAE-67D63D192C39}"/>
          </ac:picMkLst>
        </pc:picChg>
        <pc:picChg chg="add mod">
          <ac:chgData name="Silviya Barrett" userId="a9c484aa-bc5f-4566-8873-f53d7ae18a21" providerId="ADAL" clId="{A1D5F958-1B2D-43A0-810F-AD2E0FD1206E}" dt="2021-11-25T09:44:29.157" v="3913" actId="1076"/>
          <ac:picMkLst>
            <pc:docMk/>
            <pc:sldMk cId="1306930492" sldId="277"/>
            <ac:picMk id="8" creationId="{424DB5EB-1F5D-457D-82A0-08511815053B}"/>
          </ac:picMkLst>
        </pc:picChg>
        <pc:picChg chg="add mod">
          <ac:chgData name="Silviya Barrett" userId="a9c484aa-bc5f-4566-8873-f53d7ae18a21" providerId="ADAL" clId="{A1D5F958-1B2D-43A0-810F-AD2E0FD1206E}" dt="2021-11-25T09:44:55.632" v="3915" actId="1076"/>
          <ac:picMkLst>
            <pc:docMk/>
            <pc:sldMk cId="1306930492" sldId="277"/>
            <ac:picMk id="10" creationId="{646A44AC-9536-4273-BA80-459DD764361C}"/>
          </ac:picMkLst>
        </pc:picChg>
        <pc:picChg chg="del">
          <ac:chgData name="Silviya Barrett" userId="a9c484aa-bc5f-4566-8873-f53d7ae18a21" providerId="ADAL" clId="{A1D5F958-1B2D-43A0-810F-AD2E0FD1206E}" dt="2021-11-24T22:59:00.490" v="961" actId="478"/>
          <ac:picMkLst>
            <pc:docMk/>
            <pc:sldMk cId="1306930492" sldId="277"/>
            <ac:picMk id="11" creationId="{F64F89CC-37D7-4BEB-A2BF-D1D5AE4E3F89}"/>
          </ac:picMkLst>
        </pc:picChg>
        <pc:picChg chg="add mod">
          <ac:chgData name="Silviya Barrett" userId="a9c484aa-bc5f-4566-8873-f53d7ae18a21" providerId="ADAL" clId="{A1D5F958-1B2D-43A0-810F-AD2E0FD1206E}" dt="2021-11-25T09:45:23.428" v="3917" actId="1076"/>
          <ac:picMkLst>
            <pc:docMk/>
            <pc:sldMk cId="1306930492" sldId="277"/>
            <ac:picMk id="12" creationId="{8C7EEC3B-480E-48B9-869D-7F5E626D28AB}"/>
          </ac:picMkLst>
        </pc:picChg>
        <pc:picChg chg="add mod">
          <ac:chgData name="Silviya Barrett" userId="a9c484aa-bc5f-4566-8873-f53d7ae18a21" providerId="ADAL" clId="{A1D5F958-1B2D-43A0-810F-AD2E0FD1206E}" dt="2021-11-25T09:52:27.430" v="3923" actId="1076"/>
          <ac:picMkLst>
            <pc:docMk/>
            <pc:sldMk cId="1306930492" sldId="277"/>
            <ac:picMk id="14" creationId="{D2FFD65F-56AE-4795-B6D9-91109E70E593}"/>
          </ac:picMkLst>
        </pc:picChg>
        <pc:picChg chg="add mod">
          <ac:chgData name="Silviya Barrett" userId="a9c484aa-bc5f-4566-8873-f53d7ae18a21" providerId="ADAL" clId="{A1D5F958-1B2D-43A0-810F-AD2E0FD1206E}" dt="2021-11-25T09:52:22.718" v="3922" actId="1076"/>
          <ac:picMkLst>
            <pc:docMk/>
            <pc:sldMk cId="1306930492" sldId="277"/>
            <ac:picMk id="16" creationId="{D4BEC9C4-D357-4790-B5F4-10D25E9FC7D5}"/>
          </ac:picMkLst>
        </pc:picChg>
      </pc:sldChg>
      <pc:sldChg chg="del">
        <pc:chgData name="Silviya Barrett" userId="a9c484aa-bc5f-4566-8873-f53d7ae18a21" providerId="ADAL" clId="{A1D5F958-1B2D-43A0-810F-AD2E0FD1206E}" dt="2021-11-25T00:07:45.314" v="3788" actId="47"/>
        <pc:sldMkLst>
          <pc:docMk/>
          <pc:sldMk cId="2585877012" sldId="577"/>
        </pc:sldMkLst>
      </pc:sldChg>
      <pc:sldChg chg="addSp delSp modSp mod modNotesTx">
        <pc:chgData name="Silviya Barrett" userId="a9c484aa-bc5f-4566-8873-f53d7ae18a21" providerId="ADAL" clId="{A1D5F958-1B2D-43A0-810F-AD2E0FD1206E}" dt="2021-11-24T22:58:47.482" v="960" actId="207"/>
        <pc:sldMkLst>
          <pc:docMk/>
          <pc:sldMk cId="1198810012" sldId="579"/>
        </pc:sldMkLst>
        <pc:spChg chg="mod">
          <ac:chgData name="Silviya Barrett" userId="a9c484aa-bc5f-4566-8873-f53d7ae18a21" providerId="ADAL" clId="{A1D5F958-1B2D-43A0-810F-AD2E0FD1206E}" dt="2021-11-24T22:58:47.482" v="960" actId="207"/>
          <ac:spMkLst>
            <pc:docMk/>
            <pc:sldMk cId="1198810012" sldId="579"/>
            <ac:spMk id="2" creationId="{00000000-0000-0000-0000-000000000000}"/>
          </ac:spMkLst>
        </pc:spChg>
        <pc:spChg chg="del">
          <ac:chgData name="Silviya Barrett" userId="a9c484aa-bc5f-4566-8873-f53d7ae18a21" providerId="ADAL" clId="{A1D5F958-1B2D-43A0-810F-AD2E0FD1206E}" dt="2021-11-24T22:57:38.703" v="954" actId="478"/>
          <ac:spMkLst>
            <pc:docMk/>
            <pc:sldMk cId="1198810012" sldId="579"/>
            <ac:spMk id="11" creationId="{E8CA4607-6784-44AE-BFB5-33DD598FE43A}"/>
          </ac:spMkLst>
        </pc:spChg>
        <pc:spChg chg="mod">
          <ac:chgData name="Silviya Barrett" userId="a9c484aa-bc5f-4566-8873-f53d7ae18a21" providerId="ADAL" clId="{A1D5F958-1B2D-43A0-810F-AD2E0FD1206E}" dt="2021-11-24T22:52:42.765" v="941" actId="20577"/>
          <ac:spMkLst>
            <pc:docMk/>
            <pc:sldMk cId="1198810012" sldId="579"/>
            <ac:spMk id="12" creationId="{4B5BB42F-F4CC-4A10-AE7C-F6F5FA1A27B8}"/>
          </ac:spMkLst>
        </pc:spChg>
        <pc:spChg chg="add mod">
          <ac:chgData name="Silviya Barrett" userId="a9c484aa-bc5f-4566-8873-f53d7ae18a21" providerId="ADAL" clId="{A1D5F958-1B2D-43A0-810F-AD2E0FD1206E}" dt="2021-11-24T22:56:02.546" v="943" actId="1076"/>
          <ac:spMkLst>
            <pc:docMk/>
            <pc:sldMk cId="1198810012" sldId="579"/>
            <ac:spMk id="14" creationId="{4F1B5235-03E8-457A-AD06-A281CB63A2D3}"/>
          </ac:spMkLst>
        </pc:spChg>
        <pc:spChg chg="add del mod">
          <ac:chgData name="Silviya Barrett" userId="a9c484aa-bc5f-4566-8873-f53d7ae18a21" providerId="ADAL" clId="{A1D5F958-1B2D-43A0-810F-AD2E0FD1206E}" dt="2021-11-24T22:48:50.873" v="893" actId="478"/>
          <ac:spMkLst>
            <pc:docMk/>
            <pc:sldMk cId="1198810012" sldId="579"/>
            <ac:spMk id="15" creationId="{2D9F6151-0130-477C-AB42-DF7405F5E5A5}"/>
          </ac:spMkLst>
        </pc:spChg>
        <pc:spChg chg="add mod">
          <ac:chgData name="Silviya Barrett" userId="a9c484aa-bc5f-4566-8873-f53d7ae18a21" providerId="ADAL" clId="{A1D5F958-1B2D-43A0-810F-AD2E0FD1206E}" dt="2021-11-24T22:56:07.123" v="944" actId="1076"/>
          <ac:spMkLst>
            <pc:docMk/>
            <pc:sldMk cId="1198810012" sldId="579"/>
            <ac:spMk id="16" creationId="{C0D1EE56-62A0-4039-9FD1-FD1125936990}"/>
          </ac:spMkLst>
        </pc:spChg>
        <pc:spChg chg="mod">
          <ac:chgData name="Silviya Barrett" userId="a9c484aa-bc5f-4566-8873-f53d7ae18a21" providerId="ADAL" clId="{A1D5F958-1B2D-43A0-810F-AD2E0FD1206E}" dt="2021-11-24T22:58:39.609" v="959" actId="208"/>
          <ac:spMkLst>
            <pc:docMk/>
            <pc:sldMk cId="1198810012" sldId="579"/>
            <ac:spMk id="41" creationId="{B202E73F-0ED5-E943-BEF5-567A86365658}"/>
          </ac:spMkLst>
        </pc:spChg>
        <pc:graphicFrameChg chg="del">
          <ac:chgData name="Silviya Barrett" userId="a9c484aa-bc5f-4566-8873-f53d7ae18a21" providerId="ADAL" clId="{A1D5F958-1B2D-43A0-810F-AD2E0FD1206E}" dt="2021-11-24T22:35:02.259" v="765" actId="478"/>
          <ac:graphicFrameMkLst>
            <pc:docMk/>
            <pc:sldMk cId="1198810012" sldId="579"/>
            <ac:graphicFrameMk id="10" creationId="{73013D06-7B48-4C66-911B-C3AC32B5D086}"/>
          </ac:graphicFrameMkLst>
        </pc:graphicFrameChg>
        <pc:picChg chg="add mod">
          <ac:chgData name="Silviya Barrett" userId="a9c484aa-bc5f-4566-8873-f53d7ae18a21" providerId="ADAL" clId="{A1D5F958-1B2D-43A0-810F-AD2E0FD1206E}" dt="2021-11-24T22:44:22.187" v="839" actId="1076"/>
          <ac:picMkLst>
            <pc:docMk/>
            <pc:sldMk cId="1198810012" sldId="579"/>
            <ac:picMk id="4" creationId="{2F2C8725-51E1-4A15-9F75-032C08654AC4}"/>
          </ac:picMkLst>
        </pc:picChg>
        <pc:picChg chg="add mod">
          <ac:chgData name="Silviya Barrett" userId="a9c484aa-bc5f-4566-8873-f53d7ae18a21" providerId="ADAL" clId="{A1D5F958-1B2D-43A0-810F-AD2E0FD1206E}" dt="2021-11-24T22:45:38.350" v="846" actId="14100"/>
          <ac:picMkLst>
            <pc:docMk/>
            <pc:sldMk cId="1198810012" sldId="579"/>
            <ac:picMk id="6" creationId="{079710D2-A8BF-402A-9326-2B23207FE171}"/>
          </ac:picMkLst>
        </pc:picChg>
        <pc:cxnChg chg="mod">
          <ac:chgData name="Silviya Barrett" userId="a9c484aa-bc5f-4566-8873-f53d7ae18a21" providerId="ADAL" clId="{A1D5F958-1B2D-43A0-810F-AD2E0FD1206E}" dt="2021-11-24T22:58:39.609" v="959" actId="208"/>
          <ac:cxnSpMkLst>
            <pc:docMk/>
            <pc:sldMk cId="1198810012" sldId="579"/>
            <ac:cxnSpMk id="40" creationId="{3E421086-F4F2-C34A-9709-07BDD4DF039B}"/>
          </ac:cxnSpMkLst>
        </pc:cxnChg>
      </pc:sldChg>
      <pc:sldChg chg="addSp delSp modSp mod modNotesTx">
        <pc:chgData name="Silviya Barrett" userId="a9c484aa-bc5f-4566-8873-f53d7ae18a21" providerId="ADAL" clId="{A1D5F958-1B2D-43A0-810F-AD2E0FD1206E}" dt="2021-11-24T23:39:41.086" v="2605" actId="313"/>
        <pc:sldMkLst>
          <pc:docMk/>
          <pc:sldMk cId="226739377" sldId="580"/>
        </pc:sldMkLst>
        <pc:spChg chg="mod">
          <ac:chgData name="Silviya Barrett" userId="a9c484aa-bc5f-4566-8873-f53d7ae18a21" providerId="ADAL" clId="{A1D5F958-1B2D-43A0-810F-AD2E0FD1206E}" dt="2021-11-24T23:37:14.776" v="2397" actId="20577"/>
          <ac:spMkLst>
            <pc:docMk/>
            <pc:sldMk cId="226739377" sldId="580"/>
            <ac:spMk id="2" creationId="{00000000-0000-0000-0000-000000000000}"/>
          </ac:spMkLst>
        </pc:spChg>
        <pc:graphicFrameChg chg="del">
          <ac:chgData name="Silviya Barrett" userId="a9c484aa-bc5f-4566-8873-f53d7ae18a21" providerId="ADAL" clId="{A1D5F958-1B2D-43A0-810F-AD2E0FD1206E}" dt="2021-11-24T23:36:10.743" v="2322" actId="478"/>
          <ac:graphicFrameMkLst>
            <pc:docMk/>
            <pc:sldMk cId="226739377" sldId="580"/>
            <ac:graphicFrameMk id="3" creationId="{CE54E219-68B6-4E08-98E7-179747F93ECC}"/>
          </ac:graphicFrameMkLst>
        </pc:graphicFrameChg>
        <pc:picChg chg="add mod">
          <ac:chgData name="Silviya Barrett" userId="a9c484aa-bc5f-4566-8873-f53d7ae18a21" providerId="ADAL" clId="{A1D5F958-1B2D-43A0-810F-AD2E0FD1206E}" dt="2021-11-24T23:38:34.746" v="2409" actId="1076"/>
          <ac:picMkLst>
            <pc:docMk/>
            <pc:sldMk cId="226739377" sldId="580"/>
            <ac:picMk id="9" creationId="{1D7A1C76-6854-4B06-9729-15FA8211E12A}"/>
          </ac:picMkLst>
        </pc:picChg>
      </pc:sldChg>
      <pc:sldChg chg="addSp delSp modSp add mod ord modNotesTx">
        <pc:chgData name="Silviya Barrett" userId="a9c484aa-bc5f-4566-8873-f53d7ae18a21" providerId="ADAL" clId="{A1D5F958-1B2D-43A0-810F-AD2E0FD1206E}" dt="2021-11-25T00:07:31.999" v="3786" actId="20577"/>
        <pc:sldMkLst>
          <pc:docMk/>
          <pc:sldMk cId="2459153082" sldId="581"/>
        </pc:sldMkLst>
        <pc:spChg chg="mod">
          <ac:chgData name="Silviya Barrett" userId="a9c484aa-bc5f-4566-8873-f53d7ae18a21" providerId="ADAL" clId="{A1D5F958-1B2D-43A0-810F-AD2E0FD1206E}" dt="2021-11-24T23:51:36.630" v="3342" actId="20577"/>
          <ac:spMkLst>
            <pc:docMk/>
            <pc:sldMk cId="2459153082" sldId="581"/>
            <ac:spMk id="3" creationId="{00000000-0000-0000-0000-000000000000}"/>
          </ac:spMkLst>
        </pc:spChg>
        <pc:spChg chg="add del">
          <ac:chgData name="Silviya Barrett" userId="a9c484aa-bc5f-4566-8873-f53d7ae18a21" providerId="ADAL" clId="{A1D5F958-1B2D-43A0-810F-AD2E0FD1206E}" dt="2021-11-24T23:37:28.898" v="2403" actId="22"/>
          <ac:spMkLst>
            <pc:docMk/>
            <pc:sldMk cId="2459153082" sldId="581"/>
            <ac:spMk id="10" creationId="{C9841A69-32AF-4F5B-9004-524650557D71}"/>
          </ac:spMkLst>
        </pc:spChg>
        <pc:spChg chg="mod">
          <ac:chgData name="Silviya Barrett" userId="a9c484aa-bc5f-4566-8873-f53d7ae18a21" providerId="ADAL" clId="{A1D5F958-1B2D-43A0-810F-AD2E0FD1206E}" dt="2021-11-24T23:53:47.647" v="3492" actId="1076"/>
          <ac:spMkLst>
            <pc:docMk/>
            <pc:sldMk cId="2459153082" sldId="581"/>
            <ac:spMk id="46" creationId="{875C526C-294C-D247-844F-C4E240BFD92D}"/>
          </ac:spMkLst>
        </pc:spChg>
        <pc:graphicFrameChg chg="add mod">
          <ac:chgData name="Silviya Barrett" userId="a9c484aa-bc5f-4566-8873-f53d7ae18a21" providerId="ADAL" clId="{A1D5F958-1B2D-43A0-810F-AD2E0FD1206E}" dt="2021-11-24T23:50:41.286" v="3268" actId="16803"/>
          <ac:graphicFrameMkLst>
            <pc:docMk/>
            <pc:sldMk cId="2459153082" sldId="581"/>
            <ac:graphicFrameMk id="11" creationId="{0C36569F-C462-4A8E-A967-0492FBD4B1E3}"/>
          </ac:graphicFrameMkLst>
        </pc:graphicFrameChg>
        <pc:picChg chg="del">
          <ac:chgData name="Silviya Barrett" userId="a9c484aa-bc5f-4566-8873-f53d7ae18a21" providerId="ADAL" clId="{A1D5F958-1B2D-43A0-810F-AD2E0FD1206E}" dt="2021-11-24T23:37:25.381" v="2401" actId="478"/>
          <ac:picMkLst>
            <pc:docMk/>
            <pc:sldMk cId="2459153082" sldId="581"/>
            <ac:picMk id="1026" creationId="{49C225CC-6BB4-4C0C-AFD0-7046921234F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yaBarrett\AppData\Roaming\Microsoft\Excel\COVID-19-transport-use-statistics-Nov21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Interstate"/>
                <a:ea typeface="+mn-ea"/>
                <a:cs typeface="+mn-cs"/>
              </a:defRPr>
            </a:pPr>
            <a:r>
              <a:rPr lang="en-GB" sz="2000"/>
              <a:t>Use of transport modes since the pandemic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Interstate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Average!$B$1</c:f>
              <c:strCache>
                <c:ptCount val="1"/>
                <c:pt idx="0">
                  <c:v>Cars</c:v>
                </c:pt>
              </c:strCache>
            </c:strRef>
          </c:tx>
          <c:spPr>
            <a:ln w="571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Average!$A$2:$A$627</c:f>
              <c:numCache>
                <c:formatCode>m/d/yyyy</c:formatCode>
                <c:ptCount val="626"/>
                <c:pt idx="0">
                  <c:v>43897</c:v>
                </c:pt>
                <c:pt idx="1">
                  <c:v>43898</c:v>
                </c:pt>
                <c:pt idx="2">
                  <c:v>43899</c:v>
                </c:pt>
                <c:pt idx="3">
                  <c:v>43900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  <c:pt idx="447">
                  <c:v>44344</c:v>
                </c:pt>
                <c:pt idx="448">
                  <c:v>44345</c:v>
                </c:pt>
                <c:pt idx="449">
                  <c:v>44346</c:v>
                </c:pt>
                <c:pt idx="450">
                  <c:v>44347</c:v>
                </c:pt>
                <c:pt idx="451">
                  <c:v>44348</c:v>
                </c:pt>
                <c:pt idx="452">
                  <c:v>44349</c:v>
                </c:pt>
                <c:pt idx="453">
                  <c:v>44350</c:v>
                </c:pt>
                <c:pt idx="454">
                  <c:v>44351</c:v>
                </c:pt>
                <c:pt idx="455">
                  <c:v>44352</c:v>
                </c:pt>
                <c:pt idx="456">
                  <c:v>44353</c:v>
                </c:pt>
                <c:pt idx="457">
                  <c:v>44354</c:v>
                </c:pt>
                <c:pt idx="458">
                  <c:v>44355</c:v>
                </c:pt>
                <c:pt idx="459">
                  <c:v>44356</c:v>
                </c:pt>
                <c:pt idx="460">
                  <c:v>44357</c:v>
                </c:pt>
                <c:pt idx="461">
                  <c:v>44358</c:v>
                </c:pt>
                <c:pt idx="462">
                  <c:v>44359</c:v>
                </c:pt>
                <c:pt idx="463">
                  <c:v>44360</c:v>
                </c:pt>
                <c:pt idx="464">
                  <c:v>44361</c:v>
                </c:pt>
                <c:pt idx="465">
                  <c:v>44362</c:v>
                </c:pt>
                <c:pt idx="466">
                  <c:v>44363</c:v>
                </c:pt>
                <c:pt idx="467">
                  <c:v>44364</c:v>
                </c:pt>
                <c:pt idx="468">
                  <c:v>44365</c:v>
                </c:pt>
                <c:pt idx="469">
                  <c:v>44366</c:v>
                </c:pt>
                <c:pt idx="470">
                  <c:v>44367</c:v>
                </c:pt>
                <c:pt idx="471">
                  <c:v>44368</c:v>
                </c:pt>
                <c:pt idx="472">
                  <c:v>44369</c:v>
                </c:pt>
                <c:pt idx="473">
                  <c:v>44370</c:v>
                </c:pt>
                <c:pt idx="474">
                  <c:v>44371</c:v>
                </c:pt>
                <c:pt idx="475">
                  <c:v>44372</c:v>
                </c:pt>
                <c:pt idx="476">
                  <c:v>44373</c:v>
                </c:pt>
                <c:pt idx="477">
                  <c:v>44374</c:v>
                </c:pt>
                <c:pt idx="478">
                  <c:v>44375</c:v>
                </c:pt>
                <c:pt idx="479">
                  <c:v>44376</c:v>
                </c:pt>
                <c:pt idx="480">
                  <c:v>44377</c:v>
                </c:pt>
                <c:pt idx="481">
                  <c:v>44378</c:v>
                </c:pt>
                <c:pt idx="482">
                  <c:v>44379</c:v>
                </c:pt>
                <c:pt idx="483">
                  <c:v>44380</c:v>
                </c:pt>
                <c:pt idx="484">
                  <c:v>44381</c:v>
                </c:pt>
                <c:pt idx="485">
                  <c:v>44382</c:v>
                </c:pt>
                <c:pt idx="486">
                  <c:v>44383</c:v>
                </c:pt>
                <c:pt idx="487">
                  <c:v>44384</c:v>
                </c:pt>
                <c:pt idx="488">
                  <c:v>44385</c:v>
                </c:pt>
                <c:pt idx="489">
                  <c:v>44386</c:v>
                </c:pt>
                <c:pt idx="490">
                  <c:v>44387</c:v>
                </c:pt>
                <c:pt idx="491">
                  <c:v>44388</c:v>
                </c:pt>
                <c:pt idx="492">
                  <c:v>44389</c:v>
                </c:pt>
                <c:pt idx="493">
                  <c:v>44390</c:v>
                </c:pt>
                <c:pt idx="494">
                  <c:v>44391</c:v>
                </c:pt>
                <c:pt idx="495">
                  <c:v>44392</c:v>
                </c:pt>
                <c:pt idx="496">
                  <c:v>44393</c:v>
                </c:pt>
                <c:pt idx="497">
                  <c:v>44394</c:v>
                </c:pt>
                <c:pt idx="498">
                  <c:v>44395</c:v>
                </c:pt>
                <c:pt idx="499">
                  <c:v>44396</c:v>
                </c:pt>
                <c:pt idx="500">
                  <c:v>44397</c:v>
                </c:pt>
                <c:pt idx="501">
                  <c:v>44398</c:v>
                </c:pt>
                <c:pt idx="502">
                  <c:v>44399</c:v>
                </c:pt>
                <c:pt idx="503">
                  <c:v>44400</c:v>
                </c:pt>
                <c:pt idx="504">
                  <c:v>44401</c:v>
                </c:pt>
                <c:pt idx="505">
                  <c:v>44402</c:v>
                </c:pt>
                <c:pt idx="506">
                  <c:v>44403</c:v>
                </c:pt>
                <c:pt idx="507">
                  <c:v>44404</c:v>
                </c:pt>
                <c:pt idx="508">
                  <c:v>44405</c:v>
                </c:pt>
                <c:pt idx="509">
                  <c:v>44406</c:v>
                </c:pt>
                <c:pt idx="510">
                  <c:v>44407</c:v>
                </c:pt>
                <c:pt idx="511">
                  <c:v>44408</c:v>
                </c:pt>
                <c:pt idx="512">
                  <c:v>44409</c:v>
                </c:pt>
                <c:pt idx="513">
                  <c:v>44410</c:v>
                </c:pt>
                <c:pt idx="514">
                  <c:v>44411</c:v>
                </c:pt>
                <c:pt idx="515">
                  <c:v>44412</c:v>
                </c:pt>
                <c:pt idx="516">
                  <c:v>44413</c:v>
                </c:pt>
                <c:pt idx="517">
                  <c:v>44414</c:v>
                </c:pt>
                <c:pt idx="518">
                  <c:v>44415</c:v>
                </c:pt>
                <c:pt idx="519">
                  <c:v>44416</c:v>
                </c:pt>
                <c:pt idx="520">
                  <c:v>44417</c:v>
                </c:pt>
                <c:pt idx="521">
                  <c:v>44418</c:v>
                </c:pt>
                <c:pt idx="522">
                  <c:v>44419</c:v>
                </c:pt>
                <c:pt idx="523">
                  <c:v>44420</c:v>
                </c:pt>
                <c:pt idx="524">
                  <c:v>44421</c:v>
                </c:pt>
                <c:pt idx="525">
                  <c:v>44422</c:v>
                </c:pt>
                <c:pt idx="526">
                  <c:v>44423</c:v>
                </c:pt>
                <c:pt idx="527">
                  <c:v>44424</c:v>
                </c:pt>
                <c:pt idx="528">
                  <c:v>44425</c:v>
                </c:pt>
                <c:pt idx="529">
                  <c:v>44426</c:v>
                </c:pt>
                <c:pt idx="530">
                  <c:v>44427</c:v>
                </c:pt>
                <c:pt idx="531">
                  <c:v>44428</c:v>
                </c:pt>
                <c:pt idx="532">
                  <c:v>44429</c:v>
                </c:pt>
                <c:pt idx="533">
                  <c:v>44430</c:v>
                </c:pt>
                <c:pt idx="534">
                  <c:v>44431</c:v>
                </c:pt>
                <c:pt idx="535">
                  <c:v>44432</c:v>
                </c:pt>
                <c:pt idx="536">
                  <c:v>44433</c:v>
                </c:pt>
                <c:pt idx="537">
                  <c:v>44434</c:v>
                </c:pt>
                <c:pt idx="538">
                  <c:v>44435</c:v>
                </c:pt>
                <c:pt idx="539">
                  <c:v>44436</c:v>
                </c:pt>
                <c:pt idx="540">
                  <c:v>44437</c:v>
                </c:pt>
                <c:pt idx="541">
                  <c:v>44438</c:v>
                </c:pt>
                <c:pt idx="542">
                  <c:v>44439</c:v>
                </c:pt>
                <c:pt idx="543">
                  <c:v>44440</c:v>
                </c:pt>
                <c:pt idx="544">
                  <c:v>44441</c:v>
                </c:pt>
                <c:pt idx="545">
                  <c:v>44442</c:v>
                </c:pt>
                <c:pt idx="546">
                  <c:v>44443</c:v>
                </c:pt>
                <c:pt idx="547">
                  <c:v>44444</c:v>
                </c:pt>
                <c:pt idx="548">
                  <c:v>44445</c:v>
                </c:pt>
                <c:pt idx="549">
                  <c:v>44446</c:v>
                </c:pt>
                <c:pt idx="550">
                  <c:v>44447</c:v>
                </c:pt>
                <c:pt idx="551">
                  <c:v>44448</c:v>
                </c:pt>
                <c:pt idx="552">
                  <c:v>44449</c:v>
                </c:pt>
                <c:pt idx="553">
                  <c:v>44450</c:v>
                </c:pt>
                <c:pt idx="554">
                  <c:v>44451</c:v>
                </c:pt>
                <c:pt idx="555">
                  <c:v>44452</c:v>
                </c:pt>
                <c:pt idx="556">
                  <c:v>44453</c:v>
                </c:pt>
                <c:pt idx="557">
                  <c:v>44454</c:v>
                </c:pt>
                <c:pt idx="558">
                  <c:v>44455</c:v>
                </c:pt>
                <c:pt idx="559">
                  <c:v>44456</c:v>
                </c:pt>
                <c:pt idx="560">
                  <c:v>44457</c:v>
                </c:pt>
                <c:pt idx="561">
                  <c:v>44458</c:v>
                </c:pt>
                <c:pt idx="562">
                  <c:v>44459</c:v>
                </c:pt>
                <c:pt idx="563">
                  <c:v>44460</c:v>
                </c:pt>
                <c:pt idx="564">
                  <c:v>44461</c:v>
                </c:pt>
                <c:pt idx="565">
                  <c:v>44462</c:v>
                </c:pt>
                <c:pt idx="566">
                  <c:v>44463</c:v>
                </c:pt>
                <c:pt idx="567">
                  <c:v>44464</c:v>
                </c:pt>
                <c:pt idx="568">
                  <c:v>44465</c:v>
                </c:pt>
                <c:pt idx="569">
                  <c:v>44466</c:v>
                </c:pt>
                <c:pt idx="570">
                  <c:v>44467</c:v>
                </c:pt>
                <c:pt idx="571">
                  <c:v>44468</c:v>
                </c:pt>
                <c:pt idx="572">
                  <c:v>44469</c:v>
                </c:pt>
                <c:pt idx="573">
                  <c:v>44470</c:v>
                </c:pt>
                <c:pt idx="574">
                  <c:v>44471</c:v>
                </c:pt>
                <c:pt idx="575">
                  <c:v>44472</c:v>
                </c:pt>
                <c:pt idx="576">
                  <c:v>44473</c:v>
                </c:pt>
                <c:pt idx="577">
                  <c:v>44474</c:v>
                </c:pt>
                <c:pt idx="578">
                  <c:v>44475</c:v>
                </c:pt>
                <c:pt idx="579">
                  <c:v>44476</c:v>
                </c:pt>
                <c:pt idx="580">
                  <c:v>44477</c:v>
                </c:pt>
                <c:pt idx="581">
                  <c:v>44478</c:v>
                </c:pt>
                <c:pt idx="582">
                  <c:v>44479</c:v>
                </c:pt>
                <c:pt idx="583">
                  <c:v>44480</c:v>
                </c:pt>
                <c:pt idx="584">
                  <c:v>44481</c:v>
                </c:pt>
                <c:pt idx="585">
                  <c:v>44482</c:v>
                </c:pt>
                <c:pt idx="586">
                  <c:v>44483</c:v>
                </c:pt>
                <c:pt idx="587">
                  <c:v>44484</c:v>
                </c:pt>
                <c:pt idx="588">
                  <c:v>44485</c:v>
                </c:pt>
                <c:pt idx="589">
                  <c:v>44486</c:v>
                </c:pt>
                <c:pt idx="590">
                  <c:v>44487</c:v>
                </c:pt>
                <c:pt idx="591">
                  <c:v>44488</c:v>
                </c:pt>
                <c:pt idx="592">
                  <c:v>44489</c:v>
                </c:pt>
                <c:pt idx="593">
                  <c:v>44490</c:v>
                </c:pt>
                <c:pt idx="594">
                  <c:v>44491</c:v>
                </c:pt>
                <c:pt idx="595">
                  <c:v>44492</c:v>
                </c:pt>
                <c:pt idx="596">
                  <c:v>44493</c:v>
                </c:pt>
                <c:pt idx="597">
                  <c:v>44494</c:v>
                </c:pt>
                <c:pt idx="598">
                  <c:v>44495</c:v>
                </c:pt>
                <c:pt idx="599">
                  <c:v>44496</c:v>
                </c:pt>
                <c:pt idx="600">
                  <c:v>44497</c:v>
                </c:pt>
                <c:pt idx="601">
                  <c:v>44498</c:v>
                </c:pt>
                <c:pt idx="602">
                  <c:v>44499</c:v>
                </c:pt>
                <c:pt idx="603">
                  <c:v>44500</c:v>
                </c:pt>
                <c:pt idx="604">
                  <c:v>44501</c:v>
                </c:pt>
                <c:pt idx="605">
                  <c:v>44502</c:v>
                </c:pt>
                <c:pt idx="606">
                  <c:v>44503</c:v>
                </c:pt>
                <c:pt idx="607">
                  <c:v>44504</c:v>
                </c:pt>
                <c:pt idx="608">
                  <c:v>44505</c:v>
                </c:pt>
                <c:pt idx="609">
                  <c:v>44506</c:v>
                </c:pt>
                <c:pt idx="610">
                  <c:v>44507</c:v>
                </c:pt>
                <c:pt idx="611">
                  <c:v>44508</c:v>
                </c:pt>
                <c:pt idx="612">
                  <c:v>44509</c:v>
                </c:pt>
                <c:pt idx="613">
                  <c:v>44510</c:v>
                </c:pt>
                <c:pt idx="614">
                  <c:v>44511</c:v>
                </c:pt>
                <c:pt idx="615">
                  <c:v>44512</c:v>
                </c:pt>
                <c:pt idx="616">
                  <c:v>44513</c:v>
                </c:pt>
                <c:pt idx="617">
                  <c:v>44514</c:v>
                </c:pt>
                <c:pt idx="618">
                  <c:v>44515</c:v>
                </c:pt>
                <c:pt idx="619">
                  <c:v>44516</c:v>
                </c:pt>
                <c:pt idx="620">
                  <c:v>44517</c:v>
                </c:pt>
                <c:pt idx="621">
                  <c:v>44518</c:v>
                </c:pt>
                <c:pt idx="622">
                  <c:v>44519</c:v>
                </c:pt>
                <c:pt idx="623">
                  <c:v>44520</c:v>
                </c:pt>
                <c:pt idx="624">
                  <c:v>44521</c:v>
                </c:pt>
                <c:pt idx="625">
                  <c:v>44522</c:v>
                </c:pt>
              </c:numCache>
            </c:numRef>
          </c:cat>
          <c:val>
            <c:numRef>
              <c:f>Average!$B$2:$B$627</c:f>
              <c:numCache>
                <c:formatCode>0%</c:formatCode>
                <c:ptCount val="626"/>
                <c:pt idx="0">
                  <c:v>1.0142857142857142</c:v>
                </c:pt>
                <c:pt idx="1">
                  <c:v>1.0171428571428571</c:v>
                </c:pt>
                <c:pt idx="2">
                  <c:v>1.0157142857142856</c:v>
                </c:pt>
                <c:pt idx="3">
                  <c:v>1.0128571428571429</c:v>
                </c:pt>
                <c:pt idx="4">
                  <c:v>1.01</c:v>
                </c:pt>
                <c:pt idx="5">
                  <c:v>1.0071428571428573</c:v>
                </c:pt>
                <c:pt idx="6">
                  <c:v>1.0014285714285716</c:v>
                </c:pt>
                <c:pt idx="7">
                  <c:v>0.99</c:v>
                </c:pt>
                <c:pt idx="8">
                  <c:v>0.97428571428571431</c:v>
                </c:pt>
                <c:pt idx="9">
                  <c:v>0.96714285714285719</c:v>
                </c:pt>
                <c:pt idx="10">
                  <c:v>0.94857142857142862</c:v>
                </c:pt>
                <c:pt idx="11">
                  <c:v>0.92142857142857149</c:v>
                </c:pt>
                <c:pt idx="12">
                  <c:v>0.89428571428571424</c:v>
                </c:pt>
                <c:pt idx="13">
                  <c:v>0.86571428571428577</c:v>
                </c:pt>
                <c:pt idx="14">
                  <c:v>0.83285714285714285</c:v>
                </c:pt>
                <c:pt idx="15">
                  <c:v>0.79285714285714293</c:v>
                </c:pt>
                <c:pt idx="16">
                  <c:v>0.74714285714285722</c:v>
                </c:pt>
                <c:pt idx="17">
                  <c:v>0.68714285714285717</c:v>
                </c:pt>
                <c:pt idx="18">
                  <c:v>0.62571428571428578</c:v>
                </c:pt>
                <c:pt idx="19">
                  <c:v>0.56285714285714294</c:v>
                </c:pt>
                <c:pt idx="20">
                  <c:v>0.50142857142857145</c:v>
                </c:pt>
                <c:pt idx="21">
                  <c:v>0.44</c:v>
                </c:pt>
                <c:pt idx="22">
                  <c:v>0.37857142857142861</c:v>
                </c:pt>
                <c:pt idx="23">
                  <c:v>0.33428571428571435</c:v>
                </c:pt>
                <c:pt idx="24">
                  <c:v>0.31714285714285712</c:v>
                </c:pt>
                <c:pt idx="25">
                  <c:v>0.31</c:v>
                </c:pt>
                <c:pt idx="26">
                  <c:v>0.30571428571428572</c:v>
                </c:pt>
                <c:pt idx="27">
                  <c:v>0.30428571428571433</c:v>
                </c:pt>
                <c:pt idx="28">
                  <c:v>0.30571428571428577</c:v>
                </c:pt>
                <c:pt idx="29">
                  <c:v>0.30857142857142861</c:v>
                </c:pt>
                <c:pt idx="30">
                  <c:v>0.31</c:v>
                </c:pt>
                <c:pt idx="31">
                  <c:v>0.31142857142857144</c:v>
                </c:pt>
                <c:pt idx="32">
                  <c:v>0.31428571428571433</c:v>
                </c:pt>
                <c:pt idx="33">
                  <c:v>0.32</c:v>
                </c:pt>
                <c:pt idx="34">
                  <c:v>0.31000000000000005</c:v>
                </c:pt>
                <c:pt idx="35">
                  <c:v>0.31142857142857144</c:v>
                </c:pt>
                <c:pt idx="36">
                  <c:v>0.30714285714285722</c:v>
                </c:pt>
                <c:pt idx="37">
                  <c:v>0.29142857142857143</c:v>
                </c:pt>
                <c:pt idx="38">
                  <c:v>0.29428571428571432</c:v>
                </c:pt>
                <c:pt idx="39">
                  <c:v>0.29428571428571421</c:v>
                </c:pt>
                <c:pt idx="40">
                  <c:v>0.29142857142857143</c:v>
                </c:pt>
                <c:pt idx="41">
                  <c:v>0.30285714285714288</c:v>
                </c:pt>
                <c:pt idx="42">
                  <c:v>0.30571428571428572</c:v>
                </c:pt>
                <c:pt idx="43">
                  <c:v>0.31571428571428573</c:v>
                </c:pt>
                <c:pt idx="44">
                  <c:v>0.33714285714285713</c:v>
                </c:pt>
                <c:pt idx="45">
                  <c:v>0.34</c:v>
                </c:pt>
                <c:pt idx="46">
                  <c:v>0.34428571428571431</c:v>
                </c:pt>
                <c:pt idx="47">
                  <c:v>0.34857142857142864</c:v>
                </c:pt>
                <c:pt idx="48">
                  <c:v>0.35428571428571437</c:v>
                </c:pt>
                <c:pt idx="49">
                  <c:v>0.36000000000000004</c:v>
                </c:pt>
                <c:pt idx="50">
                  <c:v>0.36428571428571432</c:v>
                </c:pt>
                <c:pt idx="51">
                  <c:v>0.3671428571428571</c:v>
                </c:pt>
                <c:pt idx="52">
                  <c:v>0.36857142857142861</c:v>
                </c:pt>
                <c:pt idx="53">
                  <c:v>0.37</c:v>
                </c:pt>
                <c:pt idx="54">
                  <c:v>0.37285714285714283</c:v>
                </c:pt>
                <c:pt idx="55">
                  <c:v>0.37428571428571422</c:v>
                </c:pt>
                <c:pt idx="56">
                  <c:v>0.37857142857142856</c:v>
                </c:pt>
                <c:pt idx="57">
                  <c:v>0.38142857142857139</c:v>
                </c:pt>
                <c:pt idx="58">
                  <c:v>0.38428571428571423</c:v>
                </c:pt>
                <c:pt idx="59">
                  <c:v>0.39</c:v>
                </c:pt>
                <c:pt idx="60">
                  <c:v>0.39714285714285719</c:v>
                </c:pt>
                <c:pt idx="61">
                  <c:v>0.40571428571428575</c:v>
                </c:pt>
                <c:pt idx="62">
                  <c:v>0.39571428571428574</c:v>
                </c:pt>
                <c:pt idx="63">
                  <c:v>0.39714285714285719</c:v>
                </c:pt>
                <c:pt idx="64">
                  <c:v>0.39857142857142858</c:v>
                </c:pt>
                <c:pt idx="65">
                  <c:v>0.40285714285714291</c:v>
                </c:pt>
                <c:pt idx="66">
                  <c:v>0.4071428571428572</c:v>
                </c:pt>
                <c:pt idx="67">
                  <c:v>0.41428571428571426</c:v>
                </c:pt>
                <c:pt idx="68">
                  <c:v>0.42142857142857137</c:v>
                </c:pt>
                <c:pt idx="69">
                  <c:v>0.44714285714285712</c:v>
                </c:pt>
                <c:pt idx="70">
                  <c:v>0.46571428571428575</c:v>
                </c:pt>
                <c:pt idx="71">
                  <c:v>0.4871428571428571</c:v>
                </c:pt>
                <c:pt idx="72">
                  <c:v>0.49857142857142861</c:v>
                </c:pt>
                <c:pt idx="73">
                  <c:v>0.51142857142857145</c:v>
                </c:pt>
                <c:pt idx="74">
                  <c:v>0.52285714285714291</c:v>
                </c:pt>
                <c:pt idx="75">
                  <c:v>0.52857142857142858</c:v>
                </c:pt>
                <c:pt idx="76">
                  <c:v>0.5357142857142857</c:v>
                </c:pt>
                <c:pt idx="77">
                  <c:v>0.54</c:v>
                </c:pt>
                <c:pt idx="78">
                  <c:v>0.54714285714285715</c:v>
                </c:pt>
                <c:pt idx="79">
                  <c:v>0.54285714285714282</c:v>
                </c:pt>
                <c:pt idx="80">
                  <c:v>0.54999999999999993</c:v>
                </c:pt>
                <c:pt idx="81">
                  <c:v>0.55428571428571427</c:v>
                </c:pt>
                <c:pt idx="82">
                  <c:v>0.56142857142857139</c:v>
                </c:pt>
                <c:pt idx="83">
                  <c:v>0.56999999999999995</c:v>
                </c:pt>
                <c:pt idx="84">
                  <c:v>0.58571428571428563</c:v>
                </c:pt>
                <c:pt idx="85">
                  <c:v>0.60285714285714287</c:v>
                </c:pt>
                <c:pt idx="86">
                  <c:v>0.62428571428571433</c:v>
                </c:pt>
                <c:pt idx="87">
                  <c:v>0.63285714285714278</c:v>
                </c:pt>
                <c:pt idx="88">
                  <c:v>0.63285714285714278</c:v>
                </c:pt>
                <c:pt idx="89">
                  <c:v>0.63428571428571423</c:v>
                </c:pt>
                <c:pt idx="90">
                  <c:v>0.63428571428571423</c:v>
                </c:pt>
                <c:pt idx="91">
                  <c:v>0.63</c:v>
                </c:pt>
                <c:pt idx="92">
                  <c:v>0.62428571428571433</c:v>
                </c:pt>
                <c:pt idx="93">
                  <c:v>0.62142857142857133</c:v>
                </c:pt>
                <c:pt idx="94">
                  <c:v>0.62</c:v>
                </c:pt>
                <c:pt idx="95">
                  <c:v>0.62285714285714289</c:v>
                </c:pt>
                <c:pt idx="96">
                  <c:v>0.62428571428571433</c:v>
                </c:pt>
                <c:pt idx="97">
                  <c:v>0.62714285714285711</c:v>
                </c:pt>
                <c:pt idx="98">
                  <c:v>0.64142857142857146</c:v>
                </c:pt>
                <c:pt idx="99">
                  <c:v>0.65714285714285714</c:v>
                </c:pt>
                <c:pt idx="100">
                  <c:v>0.66714285714285715</c:v>
                </c:pt>
                <c:pt idx="101">
                  <c:v>0.67285714285714282</c:v>
                </c:pt>
                <c:pt idx="102">
                  <c:v>0.68142857142857138</c:v>
                </c:pt>
                <c:pt idx="103">
                  <c:v>0.68714285714285739</c:v>
                </c:pt>
                <c:pt idx="104">
                  <c:v>0.69571428571428573</c:v>
                </c:pt>
                <c:pt idx="105">
                  <c:v>0.71</c:v>
                </c:pt>
                <c:pt idx="106">
                  <c:v>0.71999999999999986</c:v>
                </c:pt>
                <c:pt idx="107">
                  <c:v>0.72285714285714275</c:v>
                </c:pt>
                <c:pt idx="108">
                  <c:v>0.73142857142857143</c:v>
                </c:pt>
                <c:pt idx="109">
                  <c:v>0.74428571428571433</c:v>
                </c:pt>
                <c:pt idx="110">
                  <c:v>0.7599999999999999</c:v>
                </c:pt>
                <c:pt idx="111">
                  <c:v>0.76571428571428579</c:v>
                </c:pt>
                <c:pt idx="112">
                  <c:v>0.75428571428571434</c:v>
                </c:pt>
                <c:pt idx="113">
                  <c:v>0.74714285714285711</c:v>
                </c:pt>
                <c:pt idx="114">
                  <c:v>0.74714285714285711</c:v>
                </c:pt>
                <c:pt idx="115">
                  <c:v>0.74571428571428555</c:v>
                </c:pt>
                <c:pt idx="116">
                  <c:v>0.74142857142857133</c:v>
                </c:pt>
                <c:pt idx="117">
                  <c:v>0.73714285714285721</c:v>
                </c:pt>
                <c:pt idx="118">
                  <c:v>0.73857142857142855</c:v>
                </c:pt>
                <c:pt idx="119">
                  <c:v>0.74857142857142855</c:v>
                </c:pt>
                <c:pt idx="120">
                  <c:v>0.7599999999999999</c:v>
                </c:pt>
                <c:pt idx="121">
                  <c:v>0.76999999999999991</c:v>
                </c:pt>
                <c:pt idx="122">
                  <c:v>0.77428571428571424</c:v>
                </c:pt>
                <c:pt idx="123">
                  <c:v>0.77714285714285702</c:v>
                </c:pt>
                <c:pt idx="124">
                  <c:v>0.78142857142857136</c:v>
                </c:pt>
                <c:pt idx="125">
                  <c:v>0.79285714285714282</c:v>
                </c:pt>
                <c:pt idx="126">
                  <c:v>0.80428571428571427</c:v>
                </c:pt>
                <c:pt idx="127">
                  <c:v>0.82000000000000006</c:v>
                </c:pt>
                <c:pt idx="128">
                  <c:v>0.8214285714285714</c:v>
                </c:pt>
                <c:pt idx="129">
                  <c:v>0.82571428571428562</c:v>
                </c:pt>
                <c:pt idx="130">
                  <c:v>0.83142857142857129</c:v>
                </c:pt>
                <c:pt idx="131">
                  <c:v>0.83857142857142841</c:v>
                </c:pt>
                <c:pt idx="132">
                  <c:v>0.84285714285714308</c:v>
                </c:pt>
                <c:pt idx="133">
                  <c:v>0.84428571428571442</c:v>
                </c:pt>
                <c:pt idx="134">
                  <c:v>0.84428571428571431</c:v>
                </c:pt>
                <c:pt idx="135">
                  <c:v>0.85142857142857142</c:v>
                </c:pt>
                <c:pt idx="136">
                  <c:v>0.8571428571428571</c:v>
                </c:pt>
                <c:pt idx="137">
                  <c:v>0.86142857142857143</c:v>
                </c:pt>
                <c:pt idx="138">
                  <c:v>0.86142857142857132</c:v>
                </c:pt>
                <c:pt idx="139">
                  <c:v>0.86428571428571421</c:v>
                </c:pt>
                <c:pt idx="140">
                  <c:v>0.86285714285714288</c:v>
                </c:pt>
                <c:pt idx="141">
                  <c:v>0.86428571428571443</c:v>
                </c:pt>
                <c:pt idx="142">
                  <c:v>0.8571428571428571</c:v>
                </c:pt>
                <c:pt idx="143">
                  <c:v>0.85571428571428565</c:v>
                </c:pt>
                <c:pt idx="144">
                  <c:v>0.85857142857142854</c:v>
                </c:pt>
                <c:pt idx="145">
                  <c:v>0.86571428571428577</c:v>
                </c:pt>
                <c:pt idx="146">
                  <c:v>0.87142857142857155</c:v>
                </c:pt>
                <c:pt idx="147">
                  <c:v>0.88142857142857145</c:v>
                </c:pt>
                <c:pt idx="148">
                  <c:v>0.88571428571428579</c:v>
                </c:pt>
                <c:pt idx="149">
                  <c:v>0.89714285714285713</c:v>
                </c:pt>
                <c:pt idx="150">
                  <c:v>0.89857142857142858</c:v>
                </c:pt>
                <c:pt idx="151">
                  <c:v>0.89857142857142858</c:v>
                </c:pt>
                <c:pt idx="152">
                  <c:v>0.89714285714285702</c:v>
                </c:pt>
                <c:pt idx="153">
                  <c:v>0.89285714285714268</c:v>
                </c:pt>
                <c:pt idx="154">
                  <c:v>0.89428571428571424</c:v>
                </c:pt>
                <c:pt idx="155">
                  <c:v>0.89714285714285702</c:v>
                </c:pt>
                <c:pt idx="156">
                  <c:v>0.90000000000000013</c:v>
                </c:pt>
                <c:pt idx="157">
                  <c:v>0.90428571428571447</c:v>
                </c:pt>
                <c:pt idx="158">
                  <c:v>0.90714285714285725</c:v>
                </c:pt>
                <c:pt idx="159">
                  <c:v>0.90714285714285714</c:v>
                </c:pt>
                <c:pt idx="160">
                  <c:v>0.90714285714285714</c:v>
                </c:pt>
                <c:pt idx="161">
                  <c:v>0.90428571428571414</c:v>
                </c:pt>
                <c:pt idx="162">
                  <c:v>0.8957142857142858</c:v>
                </c:pt>
                <c:pt idx="163">
                  <c:v>0.8928571428571429</c:v>
                </c:pt>
                <c:pt idx="164">
                  <c:v>0.8928571428571429</c:v>
                </c:pt>
                <c:pt idx="165">
                  <c:v>0.89</c:v>
                </c:pt>
                <c:pt idx="166">
                  <c:v>0.89571428571428569</c:v>
                </c:pt>
                <c:pt idx="167">
                  <c:v>0.89571428571428569</c:v>
                </c:pt>
                <c:pt idx="168">
                  <c:v>0.89714285714285702</c:v>
                </c:pt>
                <c:pt idx="169">
                  <c:v>0.90285714285714291</c:v>
                </c:pt>
                <c:pt idx="170">
                  <c:v>0.90857142857142859</c:v>
                </c:pt>
                <c:pt idx="171">
                  <c:v>0.90285714285714291</c:v>
                </c:pt>
                <c:pt idx="172">
                  <c:v>0.91142857142857159</c:v>
                </c:pt>
                <c:pt idx="173">
                  <c:v>0.90857142857142859</c:v>
                </c:pt>
                <c:pt idx="174">
                  <c:v>0.91285714285714281</c:v>
                </c:pt>
                <c:pt idx="175">
                  <c:v>0.91428571428571437</c:v>
                </c:pt>
                <c:pt idx="176">
                  <c:v>0.91857142857142848</c:v>
                </c:pt>
                <c:pt idx="177">
                  <c:v>0.91</c:v>
                </c:pt>
                <c:pt idx="178">
                  <c:v>0.92285714285714282</c:v>
                </c:pt>
                <c:pt idx="179">
                  <c:v>0.91857142857142871</c:v>
                </c:pt>
                <c:pt idx="180">
                  <c:v>0.91857142857142848</c:v>
                </c:pt>
                <c:pt idx="181">
                  <c:v>0.91999999999999993</c:v>
                </c:pt>
                <c:pt idx="182">
                  <c:v>0.92285714285714282</c:v>
                </c:pt>
                <c:pt idx="183">
                  <c:v>0.92142857142857149</c:v>
                </c:pt>
                <c:pt idx="184">
                  <c:v>0.92714285714285716</c:v>
                </c:pt>
                <c:pt idx="185">
                  <c:v>0.92285714285714282</c:v>
                </c:pt>
                <c:pt idx="186">
                  <c:v>0.9257142857142856</c:v>
                </c:pt>
                <c:pt idx="187">
                  <c:v>0.9285714285714286</c:v>
                </c:pt>
                <c:pt idx="188">
                  <c:v>0.92999999999999994</c:v>
                </c:pt>
                <c:pt idx="189">
                  <c:v>0.92714285714285716</c:v>
                </c:pt>
                <c:pt idx="190">
                  <c:v>0.93</c:v>
                </c:pt>
                <c:pt idx="191">
                  <c:v>0.93428571428571427</c:v>
                </c:pt>
                <c:pt idx="192">
                  <c:v>0.93571428571428561</c:v>
                </c:pt>
                <c:pt idx="193">
                  <c:v>0.93571428571428561</c:v>
                </c:pt>
                <c:pt idx="194">
                  <c:v>0.93714285714285717</c:v>
                </c:pt>
                <c:pt idx="195">
                  <c:v>0.93857142857142861</c:v>
                </c:pt>
                <c:pt idx="196">
                  <c:v>0.94000000000000017</c:v>
                </c:pt>
                <c:pt idx="197">
                  <c:v>0.93857142857142861</c:v>
                </c:pt>
                <c:pt idx="198">
                  <c:v>0.93714285714285717</c:v>
                </c:pt>
                <c:pt idx="199">
                  <c:v>0.93571428571428572</c:v>
                </c:pt>
                <c:pt idx="200">
                  <c:v>0.92999999999999994</c:v>
                </c:pt>
                <c:pt idx="201">
                  <c:v>0.92428571428571427</c:v>
                </c:pt>
                <c:pt idx="202">
                  <c:v>0.91857142857142848</c:v>
                </c:pt>
                <c:pt idx="203">
                  <c:v>0.91285714285714292</c:v>
                </c:pt>
                <c:pt idx="204">
                  <c:v>0.90428571428571425</c:v>
                </c:pt>
                <c:pt idx="205">
                  <c:v>0.9</c:v>
                </c:pt>
                <c:pt idx="206">
                  <c:v>0.89857142857142858</c:v>
                </c:pt>
                <c:pt idx="207">
                  <c:v>0.89714285714285702</c:v>
                </c:pt>
                <c:pt idx="208">
                  <c:v>0.89714285714285713</c:v>
                </c:pt>
                <c:pt idx="209">
                  <c:v>0.89142857142857146</c:v>
                </c:pt>
                <c:pt idx="210">
                  <c:v>0.87714285714285711</c:v>
                </c:pt>
                <c:pt idx="211">
                  <c:v>0.86285714285714288</c:v>
                </c:pt>
                <c:pt idx="212">
                  <c:v>0.85857142857142865</c:v>
                </c:pt>
                <c:pt idx="213">
                  <c:v>0.85428571428571431</c:v>
                </c:pt>
                <c:pt idx="214">
                  <c:v>0.8571428571428571</c:v>
                </c:pt>
                <c:pt idx="215">
                  <c:v>0.85428571428571431</c:v>
                </c:pt>
                <c:pt idx="216">
                  <c:v>0.85571428571428565</c:v>
                </c:pt>
                <c:pt idx="217">
                  <c:v>0.86428571428571421</c:v>
                </c:pt>
                <c:pt idx="218">
                  <c:v>0.87571428571428578</c:v>
                </c:pt>
                <c:pt idx="219">
                  <c:v>0.87428571428571422</c:v>
                </c:pt>
                <c:pt idx="220">
                  <c:v>0.87285714285714278</c:v>
                </c:pt>
                <c:pt idx="221">
                  <c:v>0.87</c:v>
                </c:pt>
                <c:pt idx="222">
                  <c:v>0.87</c:v>
                </c:pt>
                <c:pt idx="223">
                  <c:v>0.87</c:v>
                </c:pt>
                <c:pt idx="224">
                  <c:v>0.86571428571428566</c:v>
                </c:pt>
                <c:pt idx="225">
                  <c:v>0.8571428571428571</c:v>
                </c:pt>
                <c:pt idx="226">
                  <c:v>0.85714285714285698</c:v>
                </c:pt>
                <c:pt idx="227">
                  <c:v>0.8571428571428571</c:v>
                </c:pt>
                <c:pt idx="228">
                  <c:v>0.85142857142857142</c:v>
                </c:pt>
                <c:pt idx="229">
                  <c:v>0.85142857142857142</c:v>
                </c:pt>
                <c:pt idx="230">
                  <c:v>0.84857142857142864</c:v>
                </c:pt>
                <c:pt idx="231">
                  <c:v>0.84285714285714286</c:v>
                </c:pt>
                <c:pt idx="232">
                  <c:v>0.84142857142857141</c:v>
                </c:pt>
                <c:pt idx="233">
                  <c:v>0.83857142857142863</c:v>
                </c:pt>
                <c:pt idx="234">
                  <c:v>0.83285714285714285</c:v>
                </c:pt>
                <c:pt idx="235">
                  <c:v>0.8342857142857143</c:v>
                </c:pt>
                <c:pt idx="236">
                  <c:v>0.82571428571428573</c:v>
                </c:pt>
                <c:pt idx="237">
                  <c:v>0.82142857142857151</c:v>
                </c:pt>
                <c:pt idx="238">
                  <c:v>0.82000000000000006</c:v>
                </c:pt>
                <c:pt idx="239">
                  <c:v>0.81857142857142862</c:v>
                </c:pt>
                <c:pt idx="240">
                  <c:v>0.8242857142857144</c:v>
                </c:pt>
                <c:pt idx="241">
                  <c:v>0.83714285714285719</c:v>
                </c:pt>
                <c:pt idx="242">
                  <c:v>0.85285714285714287</c:v>
                </c:pt>
                <c:pt idx="243">
                  <c:v>0.83714285714285719</c:v>
                </c:pt>
                <c:pt idx="244">
                  <c:v>0.81428571428571428</c:v>
                </c:pt>
                <c:pt idx="245">
                  <c:v>0.78285714285714292</c:v>
                </c:pt>
                <c:pt idx="246">
                  <c:v>0.74142857142857144</c:v>
                </c:pt>
                <c:pt idx="247">
                  <c:v>0.71714285714285719</c:v>
                </c:pt>
                <c:pt idx="248">
                  <c:v>0.69142857142857139</c:v>
                </c:pt>
                <c:pt idx="249">
                  <c:v>0.65857142857142847</c:v>
                </c:pt>
                <c:pt idx="250">
                  <c:v>0.66285714285714281</c:v>
                </c:pt>
                <c:pt idx="251">
                  <c:v>0.66857142857142848</c:v>
                </c:pt>
                <c:pt idx="252">
                  <c:v>0.66857142857142871</c:v>
                </c:pt>
                <c:pt idx="253">
                  <c:v>0.67285714285714282</c:v>
                </c:pt>
                <c:pt idx="254">
                  <c:v>0.67428571428571427</c:v>
                </c:pt>
                <c:pt idx="255">
                  <c:v>0.6757142857142856</c:v>
                </c:pt>
                <c:pt idx="256">
                  <c:v>0.67714285714285716</c:v>
                </c:pt>
                <c:pt idx="257">
                  <c:v>0.6785714285714286</c:v>
                </c:pt>
                <c:pt idx="258">
                  <c:v>0.6785714285714286</c:v>
                </c:pt>
                <c:pt idx="259">
                  <c:v>0.68142857142857138</c:v>
                </c:pt>
                <c:pt idx="260">
                  <c:v>0.68714285714285706</c:v>
                </c:pt>
                <c:pt idx="261">
                  <c:v>0.6885714285714285</c:v>
                </c:pt>
                <c:pt idx="262">
                  <c:v>0.68857142857142861</c:v>
                </c:pt>
                <c:pt idx="263">
                  <c:v>0.68857142857142861</c:v>
                </c:pt>
                <c:pt idx="264">
                  <c:v>0.68857142857142861</c:v>
                </c:pt>
                <c:pt idx="265">
                  <c:v>0.69000000000000006</c:v>
                </c:pt>
                <c:pt idx="266">
                  <c:v>0.69285714285714284</c:v>
                </c:pt>
                <c:pt idx="267">
                  <c:v>0.69285714285714284</c:v>
                </c:pt>
                <c:pt idx="268">
                  <c:v>0.69428571428571417</c:v>
                </c:pt>
                <c:pt idx="269">
                  <c:v>0.69714285714285729</c:v>
                </c:pt>
                <c:pt idx="270">
                  <c:v>0.70714285714285707</c:v>
                </c:pt>
                <c:pt idx="271">
                  <c:v>0.71714285714285719</c:v>
                </c:pt>
                <c:pt idx="272">
                  <c:v>0.72714285714285709</c:v>
                </c:pt>
                <c:pt idx="273">
                  <c:v>0.75</c:v>
                </c:pt>
                <c:pt idx="274">
                  <c:v>0.76999999999999991</c:v>
                </c:pt>
                <c:pt idx="275">
                  <c:v>0.78285714285714292</c:v>
                </c:pt>
                <c:pt idx="276">
                  <c:v>0.79285714285714282</c:v>
                </c:pt>
                <c:pt idx="277">
                  <c:v>0.79714285714285715</c:v>
                </c:pt>
                <c:pt idx="278">
                  <c:v>0.79999999999999993</c:v>
                </c:pt>
                <c:pt idx="279">
                  <c:v>0.80428571428571427</c:v>
                </c:pt>
                <c:pt idx="280">
                  <c:v>0.80857142857142861</c:v>
                </c:pt>
                <c:pt idx="281">
                  <c:v>0.80571428571428572</c:v>
                </c:pt>
                <c:pt idx="282">
                  <c:v>0.80714285714285716</c:v>
                </c:pt>
                <c:pt idx="283">
                  <c:v>0.81142857142857139</c:v>
                </c:pt>
                <c:pt idx="284">
                  <c:v>0.81142857142857139</c:v>
                </c:pt>
                <c:pt idx="285">
                  <c:v>0.81428571428571428</c:v>
                </c:pt>
                <c:pt idx="286">
                  <c:v>0.81285714285714306</c:v>
                </c:pt>
                <c:pt idx="287">
                  <c:v>0.81714285714285706</c:v>
                </c:pt>
                <c:pt idx="288">
                  <c:v>0.82285714285714284</c:v>
                </c:pt>
                <c:pt idx="289">
                  <c:v>0.81571428571428573</c:v>
                </c:pt>
                <c:pt idx="290">
                  <c:v>0.80857142857142872</c:v>
                </c:pt>
                <c:pt idx="291">
                  <c:v>0.80571428571428583</c:v>
                </c:pt>
                <c:pt idx="292">
                  <c:v>0.78857142857142881</c:v>
                </c:pt>
                <c:pt idx="293">
                  <c:v>0.72428571428571442</c:v>
                </c:pt>
                <c:pt idx="294">
                  <c:v>0.66142857142857159</c:v>
                </c:pt>
                <c:pt idx="295">
                  <c:v>0.63</c:v>
                </c:pt>
                <c:pt idx="296">
                  <c:v>0.58714285714285708</c:v>
                </c:pt>
                <c:pt idx="297">
                  <c:v>0.55142857142857149</c:v>
                </c:pt>
                <c:pt idx="298">
                  <c:v>0.52285714285714291</c:v>
                </c:pt>
                <c:pt idx="299">
                  <c:v>0.49428571428571427</c:v>
                </c:pt>
                <c:pt idx="300">
                  <c:v>0.48428571428571432</c:v>
                </c:pt>
                <c:pt idx="301">
                  <c:v>0.49714285714285716</c:v>
                </c:pt>
                <c:pt idx="302">
                  <c:v>0.49285714285714288</c:v>
                </c:pt>
                <c:pt idx="303">
                  <c:v>0.51</c:v>
                </c:pt>
                <c:pt idx="304">
                  <c:v>0.51428571428571435</c:v>
                </c:pt>
                <c:pt idx="305">
                  <c:v>0.50857142857142856</c:v>
                </c:pt>
                <c:pt idx="306">
                  <c:v>0.51285714285714279</c:v>
                </c:pt>
                <c:pt idx="307">
                  <c:v>0.54571428571428571</c:v>
                </c:pt>
                <c:pt idx="308">
                  <c:v>0.54</c:v>
                </c:pt>
                <c:pt idx="309">
                  <c:v>0.52714285714285725</c:v>
                </c:pt>
                <c:pt idx="310">
                  <c:v>0.52142857142857146</c:v>
                </c:pt>
                <c:pt idx="311">
                  <c:v>0.52000000000000013</c:v>
                </c:pt>
                <c:pt idx="312">
                  <c:v>0.51999999999999991</c:v>
                </c:pt>
                <c:pt idx="313">
                  <c:v>0.51571428571428579</c:v>
                </c:pt>
                <c:pt idx="314">
                  <c:v>0.51857142857142857</c:v>
                </c:pt>
                <c:pt idx="315">
                  <c:v>0.51714285714285713</c:v>
                </c:pt>
                <c:pt idx="316">
                  <c:v>0.52</c:v>
                </c:pt>
                <c:pt idx="317">
                  <c:v>0.52142857142857135</c:v>
                </c:pt>
                <c:pt idx="318">
                  <c:v>0.52142857142857135</c:v>
                </c:pt>
                <c:pt idx="319">
                  <c:v>0.52000000000000013</c:v>
                </c:pt>
                <c:pt idx="320">
                  <c:v>0.5257142857142858</c:v>
                </c:pt>
                <c:pt idx="321">
                  <c:v>0.53</c:v>
                </c:pt>
                <c:pt idx="322">
                  <c:v>0.53714285714285714</c:v>
                </c:pt>
                <c:pt idx="323">
                  <c:v>0.52714285714285725</c:v>
                </c:pt>
                <c:pt idx="324">
                  <c:v>0.52285714285714291</c:v>
                </c:pt>
                <c:pt idx="325">
                  <c:v>0.52285714285714291</c:v>
                </c:pt>
                <c:pt idx="326">
                  <c:v>0.52857142857142858</c:v>
                </c:pt>
                <c:pt idx="327">
                  <c:v>0.53142857142857136</c:v>
                </c:pt>
                <c:pt idx="328">
                  <c:v>0.53428571428571425</c:v>
                </c:pt>
                <c:pt idx="329">
                  <c:v>0.5357142857142857</c:v>
                </c:pt>
                <c:pt idx="330">
                  <c:v>0.55142857142857138</c:v>
                </c:pt>
                <c:pt idx="331">
                  <c:v>0.5585714285714285</c:v>
                </c:pt>
                <c:pt idx="332">
                  <c:v>0.55714285714285716</c:v>
                </c:pt>
                <c:pt idx="333">
                  <c:v>0.55714285714285716</c:v>
                </c:pt>
                <c:pt idx="334">
                  <c:v>0.55999999999999994</c:v>
                </c:pt>
                <c:pt idx="335">
                  <c:v>0.5614285714285715</c:v>
                </c:pt>
                <c:pt idx="336">
                  <c:v>0.56571428571428573</c:v>
                </c:pt>
                <c:pt idx="337">
                  <c:v>0.55999999999999994</c:v>
                </c:pt>
                <c:pt idx="338">
                  <c:v>0.55285714285714282</c:v>
                </c:pt>
                <c:pt idx="339">
                  <c:v>0.55142857142857149</c:v>
                </c:pt>
                <c:pt idx="340">
                  <c:v>0.5485714285714286</c:v>
                </c:pt>
                <c:pt idx="341">
                  <c:v>0.5485714285714286</c:v>
                </c:pt>
                <c:pt idx="342">
                  <c:v>0.55000000000000004</c:v>
                </c:pt>
                <c:pt idx="343">
                  <c:v>0.55285714285714282</c:v>
                </c:pt>
                <c:pt idx="344">
                  <c:v>0.55857142857142861</c:v>
                </c:pt>
                <c:pt idx="345">
                  <c:v>0.56857142857142862</c:v>
                </c:pt>
                <c:pt idx="346">
                  <c:v>0.57857142857142851</c:v>
                </c:pt>
                <c:pt idx="347">
                  <c:v>0.58571428571428563</c:v>
                </c:pt>
                <c:pt idx="348">
                  <c:v>0.58857142857142863</c:v>
                </c:pt>
                <c:pt idx="349">
                  <c:v>0.58857142857142863</c:v>
                </c:pt>
                <c:pt idx="350">
                  <c:v>0.59</c:v>
                </c:pt>
                <c:pt idx="351">
                  <c:v>0.59857142857142853</c:v>
                </c:pt>
                <c:pt idx="352">
                  <c:v>0.60142857142857142</c:v>
                </c:pt>
                <c:pt idx="353">
                  <c:v>0.6042857142857142</c:v>
                </c:pt>
                <c:pt idx="354">
                  <c:v>0.60857142857142854</c:v>
                </c:pt>
                <c:pt idx="355">
                  <c:v>0.61428571428571421</c:v>
                </c:pt>
                <c:pt idx="356">
                  <c:v>0.62428571428571433</c:v>
                </c:pt>
                <c:pt idx="357">
                  <c:v>0.63428571428571434</c:v>
                </c:pt>
                <c:pt idx="358">
                  <c:v>0.64428571428571435</c:v>
                </c:pt>
                <c:pt idx="359">
                  <c:v>0.64857142857142858</c:v>
                </c:pt>
                <c:pt idx="360">
                  <c:v>0.65285714285714291</c:v>
                </c:pt>
                <c:pt idx="361">
                  <c:v>0.65428571428571425</c:v>
                </c:pt>
                <c:pt idx="362">
                  <c:v>0.65428571428571425</c:v>
                </c:pt>
                <c:pt idx="363">
                  <c:v>0.65428571428571425</c:v>
                </c:pt>
                <c:pt idx="364">
                  <c:v>0.65428571428571425</c:v>
                </c:pt>
                <c:pt idx="365">
                  <c:v>0.65285714285714291</c:v>
                </c:pt>
                <c:pt idx="366">
                  <c:v>0.65857142857142859</c:v>
                </c:pt>
                <c:pt idx="367">
                  <c:v>0.6657142857142857</c:v>
                </c:pt>
                <c:pt idx="368">
                  <c:v>0.67</c:v>
                </c:pt>
                <c:pt idx="369">
                  <c:v>0.6757142857142856</c:v>
                </c:pt>
                <c:pt idx="370">
                  <c:v>0.68285714285714272</c:v>
                </c:pt>
                <c:pt idx="371">
                  <c:v>0.69000000000000006</c:v>
                </c:pt>
                <c:pt idx="372">
                  <c:v>0.70285714285714285</c:v>
                </c:pt>
                <c:pt idx="373">
                  <c:v>0.70571428571428574</c:v>
                </c:pt>
                <c:pt idx="374">
                  <c:v>0.70714285714285718</c:v>
                </c:pt>
                <c:pt idx="375">
                  <c:v>0.71285714285714286</c:v>
                </c:pt>
                <c:pt idx="376">
                  <c:v>0.71714285714285708</c:v>
                </c:pt>
                <c:pt idx="377">
                  <c:v>0.71714285714285708</c:v>
                </c:pt>
                <c:pt idx="378">
                  <c:v>0.71285714285714286</c:v>
                </c:pt>
                <c:pt idx="379">
                  <c:v>0.70285714285714285</c:v>
                </c:pt>
                <c:pt idx="380">
                  <c:v>0.70428571428571429</c:v>
                </c:pt>
                <c:pt idx="381">
                  <c:v>0.70571428571428574</c:v>
                </c:pt>
                <c:pt idx="382">
                  <c:v>0.70857142857142874</c:v>
                </c:pt>
                <c:pt idx="383">
                  <c:v>0.71142857142857152</c:v>
                </c:pt>
                <c:pt idx="384">
                  <c:v>0.7142857142857143</c:v>
                </c:pt>
                <c:pt idx="385">
                  <c:v>0.72142857142857153</c:v>
                </c:pt>
                <c:pt idx="386">
                  <c:v>0.72</c:v>
                </c:pt>
                <c:pt idx="387">
                  <c:v>0.72714285714285709</c:v>
                </c:pt>
                <c:pt idx="388">
                  <c:v>0.74</c:v>
                </c:pt>
                <c:pt idx="389">
                  <c:v>0.75142857142857145</c:v>
                </c:pt>
                <c:pt idx="390">
                  <c:v>0.76571428571428579</c:v>
                </c:pt>
                <c:pt idx="391">
                  <c:v>0.75714285714285723</c:v>
                </c:pt>
                <c:pt idx="392">
                  <c:v>0.77000000000000013</c:v>
                </c:pt>
                <c:pt idx="393">
                  <c:v>0.78857142857142859</c:v>
                </c:pt>
                <c:pt idx="394">
                  <c:v>0.76714285714285713</c:v>
                </c:pt>
                <c:pt idx="395">
                  <c:v>0.75857142857142856</c:v>
                </c:pt>
                <c:pt idx="396">
                  <c:v>0.75</c:v>
                </c:pt>
                <c:pt idx="397">
                  <c:v>0.73714285714285721</c:v>
                </c:pt>
                <c:pt idx="398">
                  <c:v>0.74714285714285711</c:v>
                </c:pt>
                <c:pt idx="399">
                  <c:v>0.74285714285714288</c:v>
                </c:pt>
                <c:pt idx="400">
                  <c:v>0.74714285714285722</c:v>
                </c:pt>
                <c:pt idx="401">
                  <c:v>0.78</c:v>
                </c:pt>
                <c:pt idx="402">
                  <c:v>0.79142857142857148</c:v>
                </c:pt>
                <c:pt idx="403">
                  <c:v>0.80428571428571427</c:v>
                </c:pt>
                <c:pt idx="404">
                  <c:v>0.81857142857142851</c:v>
                </c:pt>
                <c:pt idx="405">
                  <c:v>0.83571428571428563</c:v>
                </c:pt>
                <c:pt idx="406">
                  <c:v>0.8571428571428571</c:v>
                </c:pt>
                <c:pt idx="407">
                  <c:v>0.87571428571428556</c:v>
                </c:pt>
                <c:pt idx="408">
                  <c:v>0.87857142857142845</c:v>
                </c:pt>
                <c:pt idx="409">
                  <c:v>0.88285714285714278</c:v>
                </c:pt>
                <c:pt idx="410">
                  <c:v>0.8857142857142859</c:v>
                </c:pt>
                <c:pt idx="411">
                  <c:v>0.89</c:v>
                </c:pt>
                <c:pt idx="412">
                  <c:v>0.8928571428571429</c:v>
                </c:pt>
                <c:pt idx="413">
                  <c:v>0.89571428571428569</c:v>
                </c:pt>
                <c:pt idx="414">
                  <c:v>0.89714285714285713</c:v>
                </c:pt>
                <c:pt idx="415">
                  <c:v>0.89714285714285702</c:v>
                </c:pt>
                <c:pt idx="416">
                  <c:v>0.89714285714285713</c:v>
                </c:pt>
                <c:pt idx="417">
                  <c:v>0.89714285714285713</c:v>
                </c:pt>
                <c:pt idx="418">
                  <c:v>0.89714285714285713</c:v>
                </c:pt>
                <c:pt idx="419">
                  <c:v>0.90142857142857136</c:v>
                </c:pt>
                <c:pt idx="420">
                  <c:v>0.90142857142857136</c:v>
                </c:pt>
                <c:pt idx="421">
                  <c:v>0.90285714285714291</c:v>
                </c:pt>
                <c:pt idx="422">
                  <c:v>0.88</c:v>
                </c:pt>
                <c:pt idx="423">
                  <c:v>0.88</c:v>
                </c:pt>
                <c:pt idx="424">
                  <c:v>0.88142857142857145</c:v>
                </c:pt>
                <c:pt idx="425">
                  <c:v>0.88142857142857156</c:v>
                </c:pt>
                <c:pt idx="426">
                  <c:v>0.87857142857142845</c:v>
                </c:pt>
                <c:pt idx="427">
                  <c:v>0.86142857142857143</c:v>
                </c:pt>
                <c:pt idx="428">
                  <c:v>0.85571428571428576</c:v>
                </c:pt>
                <c:pt idx="429">
                  <c:v>0.87857142857142867</c:v>
                </c:pt>
                <c:pt idx="430">
                  <c:v>0.88</c:v>
                </c:pt>
                <c:pt idx="431">
                  <c:v>0.88142857142857145</c:v>
                </c:pt>
                <c:pt idx="432">
                  <c:v>0.88</c:v>
                </c:pt>
                <c:pt idx="433">
                  <c:v>0.88000000000000012</c:v>
                </c:pt>
                <c:pt idx="434">
                  <c:v>0.8928571428571429</c:v>
                </c:pt>
                <c:pt idx="435">
                  <c:v>0.89428571428571413</c:v>
                </c:pt>
                <c:pt idx="436">
                  <c:v>0.89857142857142858</c:v>
                </c:pt>
                <c:pt idx="437">
                  <c:v>0.90285714285714291</c:v>
                </c:pt>
                <c:pt idx="438">
                  <c:v>0.90714285714285725</c:v>
                </c:pt>
                <c:pt idx="439">
                  <c:v>0.91142857142857137</c:v>
                </c:pt>
                <c:pt idx="440">
                  <c:v>0.91428571428571426</c:v>
                </c:pt>
                <c:pt idx="441">
                  <c:v>0.92142857142857137</c:v>
                </c:pt>
                <c:pt idx="442">
                  <c:v>0.92999999999999994</c:v>
                </c:pt>
                <c:pt idx="443">
                  <c:v>0.93142857142857149</c:v>
                </c:pt>
                <c:pt idx="444">
                  <c:v>0.92999999999999994</c:v>
                </c:pt>
                <c:pt idx="445">
                  <c:v>0.92999999999999994</c:v>
                </c:pt>
                <c:pt idx="446">
                  <c:v>0.93714285714285717</c:v>
                </c:pt>
                <c:pt idx="447">
                  <c:v>0.94857142857142862</c:v>
                </c:pt>
                <c:pt idx="448">
                  <c:v>0.96000000000000008</c:v>
                </c:pt>
                <c:pt idx="449">
                  <c:v>0.97428571428571431</c:v>
                </c:pt>
                <c:pt idx="450">
                  <c:v>0.97285714285714298</c:v>
                </c:pt>
                <c:pt idx="451">
                  <c:v>0.98285714285714298</c:v>
                </c:pt>
                <c:pt idx="452">
                  <c:v>0.98571428571428565</c:v>
                </c:pt>
                <c:pt idx="453">
                  <c:v>0.98428571428571421</c:v>
                </c:pt>
                <c:pt idx="454">
                  <c:v>0.97571428571428576</c:v>
                </c:pt>
                <c:pt idx="455">
                  <c:v>0.97428571428571431</c:v>
                </c:pt>
                <c:pt idx="456">
                  <c:v>0.97285714285714298</c:v>
                </c:pt>
                <c:pt idx="457">
                  <c:v>0.97857142857142865</c:v>
                </c:pt>
                <c:pt idx="458">
                  <c:v>0.97285714285714298</c:v>
                </c:pt>
                <c:pt idx="459">
                  <c:v>0.97142857142857142</c:v>
                </c:pt>
                <c:pt idx="460">
                  <c:v>0.97</c:v>
                </c:pt>
                <c:pt idx="461">
                  <c:v>0.97428571428571431</c:v>
                </c:pt>
                <c:pt idx="462">
                  <c:v>0.97142857142857142</c:v>
                </c:pt>
                <c:pt idx="463">
                  <c:v>0.97</c:v>
                </c:pt>
                <c:pt idx="464">
                  <c:v>0.97000000000000008</c:v>
                </c:pt>
                <c:pt idx="465">
                  <c:v>0.97142857142857153</c:v>
                </c:pt>
                <c:pt idx="466">
                  <c:v>0.97285714285714275</c:v>
                </c:pt>
                <c:pt idx="467">
                  <c:v>0.97285714285714275</c:v>
                </c:pt>
                <c:pt idx="468">
                  <c:v>0.97</c:v>
                </c:pt>
                <c:pt idx="469">
                  <c:v>0.96857142857142875</c:v>
                </c:pt>
                <c:pt idx="470">
                  <c:v>0.96714285714285708</c:v>
                </c:pt>
                <c:pt idx="471">
                  <c:v>0.9642857142857143</c:v>
                </c:pt>
                <c:pt idx="472">
                  <c:v>0.96142857142857152</c:v>
                </c:pt>
                <c:pt idx="473">
                  <c:v>0.96</c:v>
                </c:pt>
                <c:pt idx="474">
                  <c:v>0.96142857142857141</c:v>
                </c:pt>
                <c:pt idx="475">
                  <c:v>0.9642857142857143</c:v>
                </c:pt>
                <c:pt idx="476">
                  <c:v>0.96571428571428586</c:v>
                </c:pt>
                <c:pt idx="477">
                  <c:v>0.96571428571428564</c:v>
                </c:pt>
                <c:pt idx="478">
                  <c:v>0.96714285714285708</c:v>
                </c:pt>
                <c:pt idx="479">
                  <c:v>0.96571428571428564</c:v>
                </c:pt>
                <c:pt idx="480">
                  <c:v>0.96714285714285708</c:v>
                </c:pt>
                <c:pt idx="481">
                  <c:v>0.96857142857142853</c:v>
                </c:pt>
                <c:pt idx="482">
                  <c:v>0.96857142857142853</c:v>
                </c:pt>
                <c:pt idx="483">
                  <c:v>0.96285714285714286</c:v>
                </c:pt>
                <c:pt idx="484">
                  <c:v>0.95857142857142852</c:v>
                </c:pt>
                <c:pt idx="485">
                  <c:v>0.95714285714285718</c:v>
                </c:pt>
                <c:pt idx="486">
                  <c:v>0.95571428571428563</c:v>
                </c:pt>
                <c:pt idx="487">
                  <c:v>0.95</c:v>
                </c:pt>
                <c:pt idx="488">
                  <c:v>0.94714285714285718</c:v>
                </c:pt>
                <c:pt idx="489">
                  <c:v>0.94571428571428573</c:v>
                </c:pt>
                <c:pt idx="490">
                  <c:v>0.94857142857142851</c:v>
                </c:pt>
                <c:pt idx="491">
                  <c:v>0.94857142857142851</c:v>
                </c:pt>
                <c:pt idx="492">
                  <c:v>0.94571428571428573</c:v>
                </c:pt>
                <c:pt idx="493">
                  <c:v>0.94714285714285729</c:v>
                </c:pt>
                <c:pt idx="494">
                  <c:v>0.95000000000000018</c:v>
                </c:pt>
                <c:pt idx="495">
                  <c:v>0.95000000000000007</c:v>
                </c:pt>
                <c:pt idx="496">
                  <c:v>0.9514285714285714</c:v>
                </c:pt>
                <c:pt idx="497">
                  <c:v>0.95571428571428574</c:v>
                </c:pt>
                <c:pt idx="498">
                  <c:v>0.9642857142857143</c:v>
                </c:pt>
                <c:pt idx="499">
                  <c:v>0.97</c:v>
                </c:pt>
                <c:pt idx="500">
                  <c:v>0.97142857142857153</c:v>
                </c:pt>
                <c:pt idx="501">
                  <c:v>0.97285714285714298</c:v>
                </c:pt>
                <c:pt idx="502">
                  <c:v>0.97428571428571431</c:v>
                </c:pt>
                <c:pt idx="503">
                  <c:v>0.97285714285714275</c:v>
                </c:pt>
                <c:pt idx="504">
                  <c:v>0.96999999999999986</c:v>
                </c:pt>
                <c:pt idx="505">
                  <c:v>0.96714285714285708</c:v>
                </c:pt>
                <c:pt idx="506">
                  <c:v>0.96571428571428564</c:v>
                </c:pt>
                <c:pt idx="507">
                  <c:v>0.96285714285714274</c:v>
                </c:pt>
                <c:pt idx="508">
                  <c:v>0.95857142857142841</c:v>
                </c:pt>
                <c:pt idx="509">
                  <c:v>0.95714285714285707</c:v>
                </c:pt>
                <c:pt idx="510">
                  <c:v>0.95285714285714285</c:v>
                </c:pt>
                <c:pt idx="511">
                  <c:v>0.95714285714285718</c:v>
                </c:pt>
                <c:pt idx="512">
                  <c:v>0.96</c:v>
                </c:pt>
                <c:pt idx="513">
                  <c:v>0.96142857142857152</c:v>
                </c:pt>
                <c:pt idx="514">
                  <c:v>0.96571428571428564</c:v>
                </c:pt>
                <c:pt idx="515">
                  <c:v>0.97142857142857142</c:v>
                </c:pt>
                <c:pt idx="516">
                  <c:v>0.97</c:v>
                </c:pt>
                <c:pt idx="517">
                  <c:v>0.97142857142857142</c:v>
                </c:pt>
                <c:pt idx="518">
                  <c:v>0.96714285714285708</c:v>
                </c:pt>
                <c:pt idx="519">
                  <c:v>0.96142857142857141</c:v>
                </c:pt>
                <c:pt idx="520">
                  <c:v>0.96000000000000008</c:v>
                </c:pt>
                <c:pt idx="521">
                  <c:v>0.96285714285714286</c:v>
                </c:pt>
                <c:pt idx="522">
                  <c:v>0.96285714285714263</c:v>
                </c:pt>
                <c:pt idx="523">
                  <c:v>0.96857142857142864</c:v>
                </c:pt>
                <c:pt idx="524">
                  <c:v>0.97</c:v>
                </c:pt>
                <c:pt idx="525">
                  <c:v>0.97571428571428576</c:v>
                </c:pt>
                <c:pt idx="526">
                  <c:v>0.98428571428571421</c:v>
                </c:pt>
                <c:pt idx="527">
                  <c:v>0.98714285714285721</c:v>
                </c:pt>
                <c:pt idx="528">
                  <c:v>0.98285714285714287</c:v>
                </c:pt>
                <c:pt idx="529">
                  <c:v>0.98285714285714287</c:v>
                </c:pt>
                <c:pt idx="530">
                  <c:v>0.97999999999999987</c:v>
                </c:pt>
                <c:pt idx="531">
                  <c:v>0.98142857142857132</c:v>
                </c:pt>
                <c:pt idx="532">
                  <c:v>0.9771428571428572</c:v>
                </c:pt>
                <c:pt idx="533">
                  <c:v>0.97571428571428576</c:v>
                </c:pt>
                <c:pt idx="534">
                  <c:v>0.97571428571428587</c:v>
                </c:pt>
                <c:pt idx="535">
                  <c:v>0.9800000000000002</c:v>
                </c:pt>
                <c:pt idx="536">
                  <c:v>0.98142857142857132</c:v>
                </c:pt>
                <c:pt idx="537">
                  <c:v>0.98428571428571421</c:v>
                </c:pt>
                <c:pt idx="538">
                  <c:v>0.98571428571428554</c:v>
                </c:pt>
                <c:pt idx="539">
                  <c:v>0.99</c:v>
                </c:pt>
                <c:pt idx="540">
                  <c:v>0.98714285714285721</c:v>
                </c:pt>
                <c:pt idx="541">
                  <c:v>0.97571428571428576</c:v>
                </c:pt>
                <c:pt idx="542">
                  <c:v>0.97571428571428576</c:v>
                </c:pt>
                <c:pt idx="543">
                  <c:v>0.97285714285714298</c:v>
                </c:pt>
                <c:pt idx="544">
                  <c:v>0.96857142857142853</c:v>
                </c:pt>
                <c:pt idx="545">
                  <c:v>0.96714285714285708</c:v>
                </c:pt>
                <c:pt idx="546">
                  <c:v>0.9642857142857143</c:v>
                </c:pt>
                <c:pt idx="547">
                  <c:v>0.96857142857142864</c:v>
                </c:pt>
                <c:pt idx="548">
                  <c:v>0.98000000000000009</c:v>
                </c:pt>
                <c:pt idx="549">
                  <c:v>0.97999999999999987</c:v>
                </c:pt>
                <c:pt idx="550">
                  <c:v>0.98285714285714276</c:v>
                </c:pt>
                <c:pt idx="551">
                  <c:v>0.98285714285714276</c:v>
                </c:pt>
                <c:pt idx="552">
                  <c:v>0.98571428571428577</c:v>
                </c:pt>
                <c:pt idx="553">
                  <c:v>0.9900000000000001</c:v>
                </c:pt>
                <c:pt idx="554">
                  <c:v>0.98857142857142855</c:v>
                </c:pt>
                <c:pt idx="555">
                  <c:v>0.98857142857142866</c:v>
                </c:pt>
                <c:pt idx="556">
                  <c:v>0.98571428571428565</c:v>
                </c:pt>
                <c:pt idx="557">
                  <c:v>0.98571428571428577</c:v>
                </c:pt>
                <c:pt idx="558">
                  <c:v>0.9900000000000001</c:v>
                </c:pt>
                <c:pt idx="559">
                  <c:v>0.99142857142857144</c:v>
                </c:pt>
                <c:pt idx="560">
                  <c:v>0.99142857142857144</c:v>
                </c:pt>
                <c:pt idx="561">
                  <c:v>0.99</c:v>
                </c:pt>
                <c:pt idx="562">
                  <c:v>0.99142857142857133</c:v>
                </c:pt>
                <c:pt idx="563">
                  <c:v>0.99428571428571411</c:v>
                </c:pt>
                <c:pt idx="564">
                  <c:v>0.99428571428571411</c:v>
                </c:pt>
                <c:pt idx="565">
                  <c:v>0.99285714285714277</c:v>
                </c:pt>
                <c:pt idx="566">
                  <c:v>0.99285714285714277</c:v>
                </c:pt>
                <c:pt idx="567">
                  <c:v>0.98571428571428577</c:v>
                </c:pt>
                <c:pt idx="568">
                  <c:v>0.97999999999999976</c:v>
                </c:pt>
                <c:pt idx="569">
                  <c:v>0.97142857142857142</c:v>
                </c:pt>
                <c:pt idx="570">
                  <c:v>0.96000000000000008</c:v>
                </c:pt>
                <c:pt idx="571">
                  <c:v>0.9514285714285714</c:v>
                </c:pt>
                <c:pt idx="572">
                  <c:v>0.94285714285714295</c:v>
                </c:pt>
                <c:pt idx="573">
                  <c:v>0.93285714285714294</c:v>
                </c:pt>
                <c:pt idx="574">
                  <c:v>0.92142857142857137</c:v>
                </c:pt>
                <c:pt idx="575">
                  <c:v>0.91428571428571437</c:v>
                </c:pt>
                <c:pt idx="576">
                  <c:v>0.91428571428571437</c:v>
                </c:pt>
                <c:pt idx="577">
                  <c:v>0.91714285714285715</c:v>
                </c:pt>
                <c:pt idx="578">
                  <c:v>0.92</c:v>
                </c:pt>
                <c:pt idx="579">
                  <c:v>0.92428571428571438</c:v>
                </c:pt>
                <c:pt idx="580">
                  <c:v>0.92714285714285716</c:v>
                </c:pt>
                <c:pt idx="581">
                  <c:v>0.93857142857142861</c:v>
                </c:pt>
                <c:pt idx="582">
                  <c:v>0.94714285714285729</c:v>
                </c:pt>
                <c:pt idx="583">
                  <c:v>0.9514285714285714</c:v>
                </c:pt>
                <c:pt idx="584">
                  <c:v>0.95571428571428563</c:v>
                </c:pt>
                <c:pt idx="585">
                  <c:v>0.95714285714285718</c:v>
                </c:pt>
                <c:pt idx="586">
                  <c:v>0.95857142857142852</c:v>
                </c:pt>
                <c:pt idx="587">
                  <c:v>0.96142857142857141</c:v>
                </c:pt>
                <c:pt idx="588">
                  <c:v>0.96</c:v>
                </c:pt>
                <c:pt idx="589">
                  <c:v>0.95571428571428574</c:v>
                </c:pt>
                <c:pt idx="590">
                  <c:v>0.9514285714285714</c:v>
                </c:pt>
                <c:pt idx="591">
                  <c:v>0.94857142857142851</c:v>
                </c:pt>
                <c:pt idx="592">
                  <c:v>0.94571428571428573</c:v>
                </c:pt>
                <c:pt idx="593">
                  <c:v>0.94428571428571417</c:v>
                </c:pt>
                <c:pt idx="594">
                  <c:v>0.9414285714285715</c:v>
                </c:pt>
                <c:pt idx="595">
                  <c:v>0.94285714285714284</c:v>
                </c:pt>
                <c:pt idx="596">
                  <c:v>0.94142857142857139</c:v>
                </c:pt>
                <c:pt idx="597">
                  <c:v>0.94285714285714284</c:v>
                </c:pt>
                <c:pt idx="598">
                  <c:v>0.94285714285714284</c:v>
                </c:pt>
                <c:pt idx="599">
                  <c:v>0.94428571428571428</c:v>
                </c:pt>
                <c:pt idx="600">
                  <c:v>0.94285714285714295</c:v>
                </c:pt>
                <c:pt idx="601">
                  <c:v>0.93857142857142861</c:v>
                </c:pt>
                <c:pt idx="602">
                  <c:v>0.93571428571428572</c:v>
                </c:pt>
                <c:pt idx="603">
                  <c:v>0.93285714285714294</c:v>
                </c:pt>
                <c:pt idx="604">
                  <c:v>0.93142857142857138</c:v>
                </c:pt>
                <c:pt idx="605">
                  <c:v>0.93285714285714305</c:v>
                </c:pt>
                <c:pt idx="606">
                  <c:v>0.93285714285714305</c:v>
                </c:pt>
                <c:pt idx="607">
                  <c:v>0.93428571428571439</c:v>
                </c:pt>
                <c:pt idx="608">
                  <c:v>0.93714285714285717</c:v>
                </c:pt>
                <c:pt idx="609">
                  <c:v>0.93285714285714294</c:v>
                </c:pt>
                <c:pt idx="610">
                  <c:v>0.93571428571428583</c:v>
                </c:pt>
                <c:pt idx="611">
                  <c:v>0.93714285714285717</c:v>
                </c:pt>
                <c:pt idx="612">
                  <c:v>0.93714285714285717</c:v>
                </c:pt>
                <c:pt idx="613">
                  <c:v>0.93714285714285739</c:v>
                </c:pt>
                <c:pt idx="614">
                  <c:v>0.93571428571428583</c:v>
                </c:pt>
                <c:pt idx="615">
                  <c:v>0.93428571428571427</c:v>
                </c:pt>
                <c:pt idx="616">
                  <c:v>0.93714285714285706</c:v>
                </c:pt>
                <c:pt idx="617">
                  <c:v>0.93571428571428572</c:v>
                </c:pt>
                <c:pt idx="618">
                  <c:v>0.93428571428571427</c:v>
                </c:pt>
                <c:pt idx="619">
                  <c:v>0.93428571428571427</c:v>
                </c:pt>
                <c:pt idx="620">
                  <c:v>0.93428571428571439</c:v>
                </c:pt>
                <c:pt idx="621">
                  <c:v>0.93428571428571439</c:v>
                </c:pt>
                <c:pt idx="622">
                  <c:v>0.93428571428571427</c:v>
                </c:pt>
                <c:pt idx="623">
                  <c:v>0.93285714285714272</c:v>
                </c:pt>
                <c:pt idx="624">
                  <c:v>0.93428571428571416</c:v>
                </c:pt>
                <c:pt idx="625">
                  <c:v>0.93571428571428583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9D-4B58-81BD-E1D018B92E99}"/>
            </c:ext>
          </c:extLst>
        </c:ser>
        <c:ser>
          <c:idx val="1"/>
          <c:order val="1"/>
          <c:tx>
            <c:strRef>
              <c:f>Average!$C$1</c:f>
              <c:strCache>
                <c:ptCount val="1"/>
                <c:pt idx="0">
                  <c:v>Vans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Average!$A$2:$A$627</c:f>
              <c:numCache>
                <c:formatCode>m/d/yyyy</c:formatCode>
                <c:ptCount val="626"/>
                <c:pt idx="0">
                  <c:v>43897</c:v>
                </c:pt>
                <c:pt idx="1">
                  <c:v>43898</c:v>
                </c:pt>
                <c:pt idx="2">
                  <c:v>43899</c:v>
                </c:pt>
                <c:pt idx="3">
                  <c:v>43900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  <c:pt idx="447">
                  <c:v>44344</c:v>
                </c:pt>
                <c:pt idx="448">
                  <c:v>44345</c:v>
                </c:pt>
                <c:pt idx="449">
                  <c:v>44346</c:v>
                </c:pt>
                <c:pt idx="450">
                  <c:v>44347</c:v>
                </c:pt>
                <c:pt idx="451">
                  <c:v>44348</c:v>
                </c:pt>
                <c:pt idx="452">
                  <c:v>44349</c:v>
                </c:pt>
                <c:pt idx="453">
                  <c:v>44350</c:v>
                </c:pt>
                <c:pt idx="454">
                  <c:v>44351</c:v>
                </c:pt>
                <c:pt idx="455">
                  <c:v>44352</c:v>
                </c:pt>
                <c:pt idx="456">
                  <c:v>44353</c:v>
                </c:pt>
                <c:pt idx="457">
                  <c:v>44354</c:v>
                </c:pt>
                <c:pt idx="458">
                  <c:v>44355</c:v>
                </c:pt>
                <c:pt idx="459">
                  <c:v>44356</c:v>
                </c:pt>
                <c:pt idx="460">
                  <c:v>44357</c:v>
                </c:pt>
                <c:pt idx="461">
                  <c:v>44358</c:v>
                </c:pt>
                <c:pt idx="462">
                  <c:v>44359</c:v>
                </c:pt>
                <c:pt idx="463">
                  <c:v>44360</c:v>
                </c:pt>
                <c:pt idx="464">
                  <c:v>44361</c:v>
                </c:pt>
                <c:pt idx="465">
                  <c:v>44362</c:v>
                </c:pt>
                <c:pt idx="466">
                  <c:v>44363</c:v>
                </c:pt>
                <c:pt idx="467">
                  <c:v>44364</c:v>
                </c:pt>
                <c:pt idx="468">
                  <c:v>44365</c:v>
                </c:pt>
                <c:pt idx="469">
                  <c:v>44366</c:v>
                </c:pt>
                <c:pt idx="470">
                  <c:v>44367</c:v>
                </c:pt>
                <c:pt idx="471">
                  <c:v>44368</c:v>
                </c:pt>
                <c:pt idx="472">
                  <c:v>44369</c:v>
                </c:pt>
                <c:pt idx="473">
                  <c:v>44370</c:v>
                </c:pt>
                <c:pt idx="474">
                  <c:v>44371</c:v>
                </c:pt>
                <c:pt idx="475">
                  <c:v>44372</c:v>
                </c:pt>
                <c:pt idx="476">
                  <c:v>44373</c:v>
                </c:pt>
                <c:pt idx="477">
                  <c:v>44374</c:v>
                </c:pt>
                <c:pt idx="478">
                  <c:v>44375</c:v>
                </c:pt>
                <c:pt idx="479">
                  <c:v>44376</c:v>
                </c:pt>
                <c:pt idx="480">
                  <c:v>44377</c:v>
                </c:pt>
                <c:pt idx="481">
                  <c:v>44378</c:v>
                </c:pt>
                <c:pt idx="482">
                  <c:v>44379</c:v>
                </c:pt>
                <c:pt idx="483">
                  <c:v>44380</c:v>
                </c:pt>
                <c:pt idx="484">
                  <c:v>44381</c:v>
                </c:pt>
                <c:pt idx="485">
                  <c:v>44382</c:v>
                </c:pt>
                <c:pt idx="486">
                  <c:v>44383</c:v>
                </c:pt>
                <c:pt idx="487">
                  <c:v>44384</c:v>
                </c:pt>
                <c:pt idx="488">
                  <c:v>44385</c:v>
                </c:pt>
                <c:pt idx="489">
                  <c:v>44386</c:v>
                </c:pt>
                <c:pt idx="490">
                  <c:v>44387</c:v>
                </c:pt>
                <c:pt idx="491">
                  <c:v>44388</c:v>
                </c:pt>
                <c:pt idx="492">
                  <c:v>44389</c:v>
                </c:pt>
                <c:pt idx="493">
                  <c:v>44390</c:v>
                </c:pt>
                <c:pt idx="494">
                  <c:v>44391</c:v>
                </c:pt>
                <c:pt idx="495">
                  <c:v>44392</c:v>
                </c:pt>
                <c:pt idx="496">
                  <c:v>44393</c:v>
                </c:pt>
                <c:pt idx="497">
                  <c:v>44394</c:v>
                </c:pt>
                <c:pt idx="498">
                  <c:v>44395</c:v>
                </c:pt>
                <c:pt idx="499">
                  <c:v>44396</c:v>
                </c:pt>
                <c:pt idx="500">
                  <c:v>44397</c:v>
                </c:pt>
                <c:pt idx="501">
                  <c:v>44398</c:v>
                </c:pt>
                <c:pt idx="502">
                  <c:v>44399</c:v>
                </c:pt>
                <c:pt idx="503">
                  <c:v>44400</c:v>
                </c:pt>
                <c:pt idx="504">
                  <c:v>44401</c:v>
                </c:pt>
                <c:pt idx="505">
                  <c:v>44402</c:v>
                </c:pt>
                <c:pt idx="506">
                  <c:v>44403</c:v>
                </c:pt>
                <c:pt idx="507">
                  <c:v>44404</c:v>
                </c:pt>
                <c:pt idx="508">
                  <c:v>44405</c:v>
                </c:pt>
                <c:pt idx="509">
                  <c:v>44406</c:v>
                </c:pt>
                <c:pt idx="510">
                  <c:v>44407</c:v>
                </c:pt>
                <c:pt idx="511">
                  <c:v>44408</c:v>
                </c:pt>
                <c:pt idx="512">
                  <c:v>44409</c:v>
                </c:pt>
                <c:pt idx="513">
                  <c:v>44410</c:v>
                </c:pt>
                <c:pt idx="514">
                  <c:v>44411</c:v>
                </c:pt>
                <c:pt idx="515">
                  <c:v>44412</c:v>
                </c:pt>
                <c:pt idx="516">
                  <c:v>44413</c:v>
                </c:pt>
                <c:pt idx="517">
                  <c:v>44414</c:v>
                </c:pt>
                <c:pt idx="518">
                  <c:v>44415</c:v>
                </c:pt>
                <c:pt idx="519">
                  <c:v>44416</c:v>
                </c:pt>
                <c:pt idx="520">
                  <c:v>44417</c:v>
                </c:pt>
                <c:pt idx="521">
                  <c:v>44418</c:v>
                </c:pt>
                <c:pt idx="522">
                  <c:v>44419</c:v>
                </c:pt>
                <c:pt idx="523">
                  <c:v>44420</c:v>
                </c:pt>
                <c:pt idx="524">
                  <c:v>44421</c:v>
                </c:pt>
                <c:pt idx="525">
                  <c:v>44422</c:v>
                </c:pt>
                <c:pt idx="526">
                  <c:v>44423</c:v>
                </c:pt>
                <c:pt idx="527">
                  <c:v>44424</c:v>
                </c:pt>
                <c:pt idx="528">
                  <c:v>44425</c:v>
                </c:pt>
                <c:pt idx="529">
                  <c:v>44426</c:v>
                </c:pt>
                <c:pt idx="530">
                  <c:v>44427</c:v>
                </c:pt>
                <c:pt idx="531">
                  <c:v>44428</c:v>
                </c:pt>
                <c:pt idx="532">
                  <c:v>44429</c:v>
                </c:pt>
                <c:pt idx="533">
                  <c:v>44430</c:v>
                </c:pt>
                <c:pt idx="534">
                  <c:v>44431</c:v>
                </c:pt>
                <c:pt idx="535">
                  <c:v>44432</c:v>
                </c:pt>
                <c:pt idx="536">
                  <c:v>44433</c:v>
                </c:pt>
                <c:pt idx="537">
                  <c:v>44434</c:v>
                </c:pt>
                <c:pt idx="538">
                  <c:v>44435</c:v>
                </c:pt>
                <c:pt idx="539">
                  <c:v>44436</c:v>
                </c:pt>
                <c:pt idx="540">
                  <c:v>44437</c:v>
                </c:pt>
                <c:pt idx="541">
                  <c:v>44438</c:v>
                </c:pt>
                <c:pt idx="542">
                  <c:v>44439</c:v>
                </c:pt>
                <c:pt idx="543">
                  <c:v>44440</c:v>
                </c:pt>
                <c:pt idx="544">
                  <c:v>44441</c:v>
                </c:pt>
                <c:pt idx="545">
                  <c:v>44442</c:v>
                </c:pt>
                <c:pt idx="546">
                  <c:v>44443</c:v>
                </c:pt>
                <c:pt idx="547">
                  <c:v>44444</c:v>
                </c:pt>
                <c:pt idx="548">
                  <c:v>44445</c:v>
                </c:pt>
                <c:pt idx="549">
                  <c:v>44446</c:v>
                </c:pt>
                <c:pt idx="550">
                  <c:v>44447</c:v>
                </c:pt>
                <c:pt idx="551">
                  <c:v>44448</c:v>
                </c:pt>
                <c:pt idx="552">
                  <c:v>44449</c:v>
                </c:pt>
                <c:pt idx="553">
                  <c:v>44450</c:v>
                </c:pt>
                <c:pt idx="554">
                  <c:v>44451</c:v>
                </c:pt>
                <c:pt idx="555">
                  <c:v>44452</c:v>
                </c:pt>
                <c:pt idx="556">
                  <c:v>44453</c:v>
                </c:pt>
                <c:pt idx="557">
                  <c:v>44454</c:v>
                </c:pt>
                <c:pt idx="558">
                  <c:v>44455</c:v>
                </c:pt>
                <c:pt idx="559">
                  <c:v>44456</c:v>
                </c:pt>
                <c:pt idx="560">
                  <c:v>44457</c:v>
                </c:pt>
                <c:pt idx="561">
                  <c:v>44458</c:v>
                </c:pt>
                <c:pt idx="562">
                  <c:v>44459</c:v>
                </c:pt>
                <c:pt idx="563">
                  <c:v>44460</c:v>
                </c:pt>
                <c:pt idx="564">
                  <c:v>44461</c:v>
                </c:pt>
                <c:pt idx="565">
                  <c:v>44462</c:v>
                </c:pt>
                <c:pt idx="566">
                  <c:v>44463</c:v>
                </c:pt>
                <c:pt idx="567">
                  <c:v>44464</c:v>
                </c:pt>
                <c:pt idx="568">
                  <c:v>44465</c:v>
                </c:pt>
                <c:pt idx="569">
                  <c:v>44466</c:v>
                </c:pt>
                <c:pt idx="570">
                  <c:v>44467</c:v>
                </c:pt>
                <c:pt idx="571">
                  <c:v>44468</c:v>
                </c:pt>
                <c:pt idx="572">
                  <c:v>44469</c:v>
                </c:pt>
                <c:pt idx="573">
                  <c:v>44470</c:v>
                </c:pt>
                <c:pt idx="574">
                  <c:v>44471</c:v>
                </c:pt>
                <c:pt idx="575">
                  <c:v>44472</c:v>
                </c:pt>
                <c:pt idx="576">
                  <c:v>44473</c:v>
                </c:pt>
                <c:pt idx="577">
                  <c:v>44474</c:v>
                </c:pt>
                <c:pt idx="578">
                  <c:v>44475</c:v>
                </c:pt>
                <c:pt idx="579">
                  <c:v>44476</c:v>
                </c:pt>
                <c:pt idx="580">
                  <c:v>44477</c:v>
                </c:pt>
                <c:pt idx="581">
                  <c:v>44478</c:v>
                </c:pt>
                <c:pt idx="582">
                  <c:v>44479</c:v>
                </c:pt>
                <c:pt idx="583">
                  <c:v>44480</c:v>
                </c:pt>
                <c:pt idx="584">
                  <c:v>44481</c:v>
                </c:pt>
                <c:pt idx="585">
                  <c:v>44482</c:v>
                </c:pt>
                <c:pt idx="586">
                  <c:v>44483</c:v>
                </c:pt>
                <c:pt idx="587">
                  <c:v>44484</c:v>
                </c:pt>
                <c:pt idx="588">
                  <c:v>44485</c:v>
                </c:pt>
                <c:pt idx="589">
                  <c:v>44486</c:v>
                </c:pt>
                <c:pt idx="590">
                  <c:v>44487</c:v>
                </c:pt>
                <c:pt idx="591">
                  <c:v>44488</c:v>
                </c:pt>
                <c:pt idx="592">
                  <c:v>44489</c:v>
                </c:pt>
                <c:pt idx="593">
                  <c:v>44490</c:v>
                </c:pt>
                <c:pt idx="594">
                  <c:v>44491</c:v>
                </c:pt>
                <c:pt idx="595">
                  <c:v>44492</c:v>
                </c:pt>
                <c:pt idx="596">
                  <c:v>44493</c:v>
                </c:pt>
                <c:pt idx="597">
                  <c:v>44494</c:v>
                </c:pt>
                <c:pt idx="598">
                  <c:v>44495</c:v>
                </c:pt>
                <c:pt idx="599">
                  <c:v>44496</c:v>
                </c:pt>
                <c:pt idx="600">
                  <c:v>44497</c:v>
                </c:pt>
                <c:pt idx="601">
                  <c:v>44498</c:v>
                </c:pt>
                <c:pt idx="602">
                  <c:v>44499</c:v>
                </c:pt>
                <c:pt idx="603">
                  <c:v>44500</c:v>
                </c:pt>
                <c:pt idx="604">
                  <c:v>44501</c:v>
                </c:pt>
                <c:pt idx="605">
                  <c:v>44502</c:v>
                </c:pt>
                <c:pt idx="606">
                  <c:v>44503</c:v>
                </c:pt>
                <c:pt idx="607">
                  <c:v>44504</c:v>
                </c:pt>
                <c:pt idx="608">
                  <c:v>44505</c:v>
                </c:pt>
                <c:pt idx="609">
                  <c:v>44506</c:v>
                </c:pt>
                <c:pt idx="610">
                  <c:v>44507</c:v>
                </c:pt>
                <c:pt idx="611">
                  <c:v>44508</c:v>
                </c:pt>
                <c:pt idx="612">
                  <c:v>44509</c:v>
                </c:pt>
                <c:pt idx="613">
                  <c:v>44510</c:v>
                </c:pt>
                <c:pt idx="614">
                  <c:v>44511</c:v>
                </c:pt>
                <c:pt idx="615">
                  <c:v>44512</c:v>
                </c:pt>
                <c:pt idx="616">
                  <c:v>44513</c:v>
                </c:pt>
                <c:pt idx="617">
                  <c:v>44514</c:v>
                </c:pt>
                <c:pt idx="618">
                  <c:v>44515</c:v>
                </c:pt>
                <c:pt idx="619">
                  <c:v>44516</c:v>
                </c:pt>
                <c:pt idx="620">
                  <c:v>44517</c:v>
                </c:pt>
                <c:pt idx="621">
                  <c:v>44518</c:v>
                </c:pt>
                <c:pt idx="622">
                  <c:v>44519</c:v>
                </c:pt>
                <c:pt idx="623">
                  <c:v>44520</c:v>
                </c:pt>
                <c:pt idx="624">
                  <c:v>44521</c:v>
                </c:pt>
                <c:pt idx="625">
                  <c:v>44522</c:v>
                </c:pt>
              </c:numCache>
            </c:numRef>
          </c:cat>
          <c:val>
            <c:numRef>
              <c:f>Average!$C$2:$C$627</c:f>
              <c:numCache>
                <c:formatCode>0%</c:formatCode>
                <c:ptCount val="626"/>
                <c:pt idx="0">
                  <c:v>1.0585714285714285</c:v>
                </c:pt>
                <c:pt idx="1">
                  <c:v>1.0614285714285716</c:v>
                </c:pt>
                <c:pt idx="2">
                  <c:v>1.0628571428571429</c:v>
                </c:pt>
                <c:pt idx="3">
                  <c:v>1.0628571428571429</c:v>
                </c:pt>
                <c:pt idx="4">
                  <c:v>1.0628571428571429</c:v>
                </c:pt>
                <c:pt idx="5">
                  <c:v>1.0614285714285714</c:v>
                </c:pt>
                <c:pt idx="6">
                  <c:v>1.0571428571428572</c:v>
                </c:pt>
                <c:pt idx="7">
                  <c:v>1.0471428571428572</c:v>
                </c:pt>
                <c:pt idx="8">
                  <c:v>1.0357142857142856</c:v>
                </c:pt>
                <c:pt idx="9">
                  <c:v>1.0299999999999998</c:v>
                </c:pt>
                <c:pt idx="10">
                  <c:v>1.0157142857142858</c:v>
                </c:pt>
                <c:pt idx="11">
                  <c:v>0.99571428571428577</c:v>
                </c:pt>
                <c:pt idx="12">
                  <c:v>0.97571428571428587</c:v>
                </c:pt>
                <c:pt idx="13">
                  <c:v>0.9542857142857144</c:v>
                </c:pt>
                <c:pt idx="14">
                  <c:v>0.92142857142857149</c:v>
                </c:pt>
                <c:pt idx="15">
                  <c:v>0.87571428571428556</c:v>
                </c:pt>
                <c:pt idx="16">
                  <c:v>0.83857142857142841</c:v>
                </c:pt>
                <c:pt idx="17">
                  <c:v>0.78285714285714292</c:v>
                </c:pt>
                <c:pt idx="18">
                  <c:v>0.72142857142857142</c:v>
                </c:pt>
                <c:pt idx="19">
                  <c:v>0.65714285714285714</c:v>
                </c:pt>
                <c:pt idx="20">
                  <c:v>0.59571428571428586</c:v>
                </c:pt>
                <c:pt idx="21">
                  <c:v>0.53142857142857147</c:v>
                </c:pt>
                <c:pt idx="22">
                  <c:v>0.46857142857142853</c:v>
                </c:pt>
                <c:pt idx="23">
                  <c:v>0.41714285714285715</c:v>
                </c:pt>
                <c:pt idx="24">
                  <c:v>0.39428571428571424</c:v>
                </c:pt>
                <c:pt idx="25">
                  <c:v>0.3828571428571429</c:v>
                </c:pt>
                <c:pt idx="26">
                  <c:v>0.37571428571428572</c:v>
                </c:pt>
                <c:pt idx="27">
                  <c:v>0.37285714285714283</c:v>
                </c:pt>
                <c:pt idx="28">
                  <c:v>0.37428571428571428</c:v>
                </c:pt>
                <c:pt idx="29">
                  <c:v>0.37714285714285717</c:v>
                </c:pt>
                <c:pt idx="30">
                  <c:v>0.37857142857142856</c:v>
                </c:pt>
                <c:pt idx="31">
                  <c:v>0.38</c:v>
                </c:pt>
                <c:pt idx="32">
                  <c:v>0.38428571428571429</c:v>
                </c:pt>
                <c:pt idx="33">
                  <c:v>0.39142857142857146</c:v>
                </c:pt>
                <c:pt idx="34">
                  <c:v>0.37285714285714283</c:v>
                </c:pt>
                <c:pt idx="35">
                  <c:v>0.37285714285714283</c:v>
                </c:pt>
                <c:pt idx="36">
                  <c:v>0.3671428571428571</c:v>
                </c:pt>
                <c:pt idx="37">
                  <c:v>0.33857142857142858</c:v>
                </c:pt>
                <c:pt idx="38">
                  <c:v>0.34285714285714292</c:v>
                </c:pt>
                <c:pt idx="39">
                  <c:v>0.3457142857142857</c:v>
                </c:pt>
                <c:pt idx="40">
                  <c:v>0.34428571428571431</c:v>
                </c:pt>
                <c:pt idx="41">
                  <c:v>0.36714285714285716</c:v>
                </c:pt>
                <c:pt idx="42">
                  <c:v>0.37142857142857139</c:v>
                </c:pt>
                <c:pt idx="43">
                  <c:v>0.38428571428571429</c:v>
                </c:pt>
                <c:pt idx="44">
                  <c:v>0.42142857142857137</c:v>
                </c:pt>
                <c:pt idx="45">
                  <c:v>0.42571428571428566</c:v>
                </c:pt>
                <c:pt idx="46">
                  <c:v>0.43</c:v>
                </c:pt>
                <c:pt idx="47">
                  <c:v>0.43571428571428567</c:v>
                </c:pt>
                <c:pt idx="48">
                  <c:v>0.44</c:v>
                </c:pt>
                <c:pt idx="49">
                  <c:v>0.44714285714285718</c:v>
                </c:pt>
                <c:pt idx="50">
                  <c:v>0.45285714285714285</c:v>
                </c:pt>
                <c:pt idx="51">
                  <c:v>0.45714285714285718</c:v>
                </c:pt>
                <c:pt idx="52">
                  <c:v>0.45857142857142852</c:v>
                </c:pt>
                <c:pt idx="53">
                  <c:v>0.46142857142857135</c:v>
                </c:pt>
                <c:pt idx="54">
                  <c:v>0.46428571428571436</c:v>
                </c:pt>
                <c:pt idx="55">
                  <c:v>0.47000000000000003</c:v>
                </c:pt>
                <c:pt idx="56">
                  <c:v>0.4757142857142857</c:v>
                </c:pt>
                <c:pt idx="57">
                  <c:v>0.47857142857142854</c:v>
                </c:pt>
                <c:pt idx="58">
                  <c:v>0.48428571428571426</c:v>
                </c:pt>
                <c:pt idx="59">
                  <c:v>0.49285714285714288</c:v>
                </c:pt>
                <c:pt idx="60">
                  <c:v>0.50142857142857145</c:v>
                </c:pt>
                <c:pt idx="61">
                  <c:v>0.5128571428571429</c:v>
                </c:pt>
                <c:pt idx="62">
                  <c:v>0.4885714285714286</c:v>
                </c:pt>
                <c:pt idx="63">
                  <c:v>0.48714285714285716</c:v>
                </c:pt>
                <c:pt idx="64">
                  <c:v>0.49000000000000005</c:v>
                </c:pt>
                <c:pt idx="65">
                  <c:v>0.49428571428571433</c:v>
                </c:pt>
                <c:pt idx="66">
                  <c:v>0.50142857142857145</c:v>
                </c:pt>
                <c:pt idx="67">
                  <c:v>0.51</c:v>
                </c:pt>
                <c:pt idx="68">
                  <c:v>0.51571428571428568</c:v>
                </c:pt>
                <c:pt idx="69">
                  <c:v>0.55571428571428572</c:v>
                </c:pt>
                <c:pt idx="70">
                  <c:v>0.58142857142857129</c:v>
                </c:pt>
                <c:pt idx="71">
                  <c:v>0.60857142857142854</c:v>
                </c:pt>
                <c:pt idx="72">
                  <c:v>0.62142857142857133</c:v>
                </c:pt>
                <c:pt idx="73">
                  <c:v>0.63285714285714278</c:v>
                </c:pt>
                <c:pt idx="74">
                  <c:v>0.64142857142857146</c:v>
                </c:pt>
                <c:pt idx="75">
                  <c:v>0.65</c:v>
                </c:pt>
                <c:pt idx="76">
                  <c:v>0.65857142857142859</c:v>
                </c:pt>
                <c:pt idx="77">
                  <c:v>0.66428571428571437</c:v>
                </c:pt>
                <c:pt idx="78">
                  <c:v>0.67</c:v>
                </c:pt>
                <c:pt idx="79">
                  <c:v>0.64</c:v>
                </c:pt>
                <c:pt idx="80">
                  <c:v>0.64857142857142858</c:v>
                </c:pt>
                <c:pt idx="81">
                  <c:v>0.65571428571428569</c:v>
                </c:pt>
                <c:pt idx="82">
                  <c:v>0.66285714285714281</c:v>
                </c:pt>
                <c:pt idx="83">
                  <c:v>0.66999999999999993</c:v>
                </c:pt>
                <c:pt idx="84">
                  <c:v>0.68285714285714272</c:v>
                </c:pt>
                <c:pt idx="85">
                  <c:v>0.7</c:v>
                </c:pt>
                <c:pt idx="86">
                  <c:v>0.74571428571428566</c:v>
                </c:pt>
                <c:pt idx="87">
                  <c:v>0.75285714285714289</c:v>
                </c:pt>
                <c:pt idx="88">
                  <c:v>0.75571428571428589</c:v>
                </c:pt>
                <c:pt idx="89">
                  <c:v>0.75857142857142867</c:v>
                </c:pt>
                <c:pt idx="90">
                  <c:v>0.76142857142857145</c:v>
                </c:pt>
                <c:pt idx="91">
                  <c:v>0.7599999999999999</c:v>
                </c:pt>
                <c:pt idx="92">
                  <c:v>0.75571428571428556</c:v>
                </c:pt>
                <c:pt idx="93">
                  <c:v>0.75571428571428567</c:v>
                </c:pt>
                <c:pt idx="94">
                  <c:v>0.75714285714285712</c:v>
                </c:pt>
                <c:pt idx="95">
                  <c:v>0.76142857142857145</c:v>
                </c:pt>
                <c:pt idx="96">
                  <c:v>0.76428571428571423</c:v>
                </c:pt>
                <c:pt idx="97">
                  <c:v>0.76714285714285702</c:v>
                </c:pt>
                <c:pt idx="98">
                  <c:v>0.78</c:v>
                </c:pt>
                <c:pt idx="99">
                  <c:v>0.79428571428571426</c:v>
                </c:pt>
                <c:pt idx="100">
                  <c:v>0.80285714285714282</c:v>
                </c:pt>
                <c:pt idx="101">
                  <c:v>0.80714285714285716</c:v>
                </c:pt>
                <c:pt idx="102">
                  <c:v>0.81285714285714283</c:v>
                </c:pt>
                <c:pt idx="103">
                  <c:v>0.81857142857142851</c:v>
                </c:pt>
                <c:pt idx="104">
                  <c:v>0.82714285714285718</c:v>
                </c:pt>
                <c:pt idx="105">
                  <c:v>0.83857142857142863</c:v>
                </c:pt>
                <c:pt idx="106">
                  <c:v>0.84428571428571431</c:v>
                </c:pt>
                <c:pt idx="107">
                  <c:v>0.84857142857142864</c:v>
                </c:pt>
                <c:pt idx="108">
                  <c:v>0.85571428571428576</c:v>
                </c:pt>
                <c:pt idx="109">
                  <c:v>0.86571428571428566</c:v>
                </c:pt>
                <c:pt idx="110">
                  <c:v>0.87571428571428567</c:v>
                </c:pt>
                <c:pt idx="111">
                  <c:v>0.87857142857142867</c:v>
                </c:pt>
                <c:pt idx="112">
                  <c:v>0.87142857142857133</c:v>
                </c:pt>
                <c:pt idx="113">
                  <c:v>0.87142857142857155</c:v>
                </c:pt>
                <c:pt idx="114">
                  <c:v>0.87285714285714289</c:v>
                </c:pt>
                <c:pt idx="115">
                  <c:v>0.87428571428571433</c:v>
                </c:pt>
                <c:pt idx="116">
                  <c:v>0.87428571428571433</c:v>
                </c:pt>
                <c:pt idx="117">
                  <c:v>0.87428571428571433</c:v>
                </c:pt>
                <c:pt idx="118">
                  <c:v>0.87857142857142867</c:v>
                </c:pt>
                <c:pt idx="119">
                  <c:v>0.88857142857142868</c:v>
                </c:pt>
                <c:pt idx="120">
                  <c:v>0.90000000000000013</c:v>
                </c:pt>
                <c:pt idx="121">
                  <c:v>0.90714285714285714</c:v>
                </c:pt>
                <c:pt idx="122">
                  <c:v>0.91142857142857125</c:v>
                </c:pt>
                <c:pt idx="123">
                  <c:v>0.91285714285714281</c:v>
                </c:pt>
                <c:pt idx="124">
                  <c:v>0.91714285714285704</c:v>
                </c:pt>
                <c:pt idx="125">
                  <c:v>0.9257142857142856</c:v>
                </c:pt>
                <c:pt idx="126">
                  <c:v>0.93428571428571427</c:v>
                </c:pt>
                <c:pt idx="127">
                  <c:v>0.94857142857142851</c:v>
                </c:pt>
                <c:pt idx="128">
                  <c:v>0.95000000000000007</c:v>
                </c:pt>
                <c:pt idx="129">
                  <c:v>0.95285714285714285</c:v>
                </c:pt>
                <c:pt idx="130">
                  <c:v>0.95857142857142841</c:v>
                </c:pt>
                <c:pt idx="131">
                  <c:v>0.96285714285714274</c:v>
                </c:pt>
                <c:pt idx="132">
                  <c:v>0.9642857142857143</c:v>
                </c:pt>
                <c:pt idx="133">
                  <c:v>0.96714285714285719</c:v>
                </c:pt>
                <c:pt idx="134">
                  <c:v>0.96714285714285719</c:v>
                </c:pt>
                <c:pt idx="135">
                  <c:v>0.97142857142857142</c:v>
                </c:pt>
                <c:pt idx="136">
                  <c:v>0.97428571428571431</c:v>
                </c:pt>
                <c:pt idx="137">
                  <c:v>0.97571428571428576</c:v>
                </c:pt>
                <c:pt idx="138">
                  <c:v>0.97428571428571431</c:v>
                </c:pt>
                <c:pt idx="139">
                  <c:v>0.9771428571428572</c:v>
                </c:pt>
                <c:pt idx="140">
                  <c:v>0.97571428571428576</c:v>
                </c:pt>
                <c:pt idx="141">
                  <c:v>0.98000000000000009</c:v>
                </c:pt>
                <c:pt idx="142">
                  <c:v>0.9742857142857142</c:v>
                </c:pt>
                <c:pt idx="143">
                  <c:v>0.97428571428571431</c:v>
                </c:pt>
                <c:pt idx="144">
                  <c:v>0.97428571428571431</c:v>
                </c:pt>
                <c:pt idx="145">
                  <c:v>0.97857142857142854</c:v>
                </c:pt>
                <c:pt idx="146">
                  <c:v>0.97999999999999976</c:v>
                </c:pt>
                <c:pt idx="147">
                  <c:v>0.98714285714285721</c:v>
                </c:pt>
                <c:pt idx="148">
                  <c:v>0.99142857142857133</c:v>
                </c:pt>
                <c:pt idx="149">
                  <c:v>0.99857142857142855</c:v>
                </c:pt>
                <c:pt idx="150">
                  <c:v>0.99857142857142844</c:v>
                </c:pt>
                <c:pt idx="151">
                  <c:v>1.0014285714285713</c:v>
                </c:pt>
                <c:pt idx="152">
                  <c:v>1</c:v>
                </c:pt>
                <c:pt idx="153">
                  <c:v>0.99857142857142844</c:v>
                </c:pt>
                <c:pt idx="154">
                  <c:v>1</c:v>
                </c:pt>
                <c:pt idx="155">
                  <c:v>1.0014285714285713</c:v>
                </c:pt>
                <c:pt idx="156">
                  <c:v>1.0042857142857142</c:v>
                </c:pt>
                <c:pt idx="157">
                  <c:v>1.0071428571428571</c:v>
                </c:pt>
                <c:pt idx="158">
                  <c:v>1.0085714285714285</c:v>
                </c:pt>
                <c:pt idx="159">
                  <c:v>1.0099999999999998</c:v>
                </c:pt>
                <c:pt idx="160">
                  <c:v>1.0114285714285713</c:v>
                </c:pt>
                <c:pt idx="161">
                  <c:v>1.01</c:v>
                </c:pt>
                <c:pt idx="162">
                  <c:v>1.0028571428571429</c:v>
                </c:pt>
                <c:pt idx="163">
                  <c:v>1.0028571428571429</c:v>
                </c:pt>
                <c:pt idx="164">
                  <c:v>1.0042857142857144</c:v>
                </c:pt>
                <c:pt idx="165">
                  <c:v>1.0014285714285716</c:v>
                </c:pt>
                <c:pt idx="166">
                  <c:v>1.0071428571428573</c:v>
                </c:pt>
                <c:pt idx="167">
                  <c:v>1.0057142857142858</c:v>
                </c:pt>
                <c:pt idx="168">
                  <c:v>1.0085714285714285</c:v>
                </c:pt>
                <c:pt idx="169">
                  <c:v>1.0157142857142856</c:v>
                </c:pt>
                <c:pt idx="170">
                  <c:v>1.0185714285714285</c:v>
                </c:pt>
                <c:pt idx="171">
                  <c:v>1.0114285714285711</c:v>
                </c:pt>
                <c:pt idx="172">
                  <c:v>1.0185714285714285</c:v>
                </c:pt>
                <c:pt idx="173">
                  <c:v>1.0157142857142856</c:v>
                </c:pt>
                <c:pt idx="174">
                  <c:v>1.0185714285714287</c:v>
                </c:pt>
                <c:pt idx="175">
                  <c:v>1.0185714285714285</c:v>
                </c:pt>
                <c:pt idx="176">
                  <c:v>1.02</c:v>
                </c:pt>
                <c:pt idx="177">
                  <c:v>0.98000000000000009</c:v>
                </c:pt>
                <c:pt idx="178">
                  <c:v>0.99142857142857144</c:v>
                </c:pt>
                <c:pt idx="179">
                  <c:v>0.98857142857142855</c:v>
                </c:pt>
                <c:pt idx="180">
                  <c:v>0.9900000000000001</c:v>
                </c:pt>
                <c:pt idx="181">
                  <c:v>0.99428571428571433</c:v>
                </c:pt>
                <c:pt idx="182">
                  <c:v>1</c:v>
                </c:pt>
                <c:pt idx="183">
                  <c:v>1.0014285714285713</c:v>
                </c:pt>
                <c:pt idx="184">
                  <c:v>1.0428571428571429</c:v>
                </c:pt>
                <c:pt idx="185">
                  <c:v>1.0428571428571429</c:v>
                </c:pt>
                <c:pt idx="186">
                  <c:v>1.0485714285714285</c:v>
                </c:pt>
                <c:pt idx="187">
                  <c:v>1.0528571428571427</c:v>
                </c:pt>
                <c:pt idx="188">
                  <c:v>1.0557142857142856</c:v>
                </c:pt>
                <c:pt idx="189">
                  <c:v>1.0542857142857145</c:v>
                </c:pt>
                <c:pt idx="190">
                  <c:v>1.06</c:v>
                </c:pt>
                <c:pt idx="191">
                  <c:v>1.0628571428571429</c:v>
                </c:pt>
                <c:pt idx="192">
                  <c:v>1.0642857142857143</c:v>
                </c:pt>
                <c:pt idx="193">
                  <c:v>1.0642857142857143</c:v>
                </c:pt>
                <c:pt idx="194">
                  <c:v>1.0642857142857143</c:v>
                </c:pt>
                <c:pt idx="195">
                  <c:v>1.0642857142857143</c:v>
                </c:pt>
                <c:pt idx="196">
                  <c:v>1.0671428571428572</c:v>
                </c:pt>
                <c:pt idx="197">
                  <c:v>1.0671428571428572</c:v>
                </c:pt>
                <c:pt idx="198">
                  <c:v>1.0671428571428572</c:v>
                </c:pt>
                <c:pt idx="199">
                  <c:v>1.0671428571428569</c:v>
                </c:pt>
                <c:pt idx="200">
                  <c:v>1.0642857142857143</c:v>
                </c:pt>
                <c:pt idx="201">
                  <c:v>1.0642857142857143</c:v>
                </c:pt>
                <c:pt idx="202">
                  <c:v>1.0628571428571427</c:v>
                </c:pt>
                <c:pt idx="203">
                  <c:v>1.0571428571428569</c:v>
                </c:pt>
                <c:pt idx="204">
                  <c:v>1.0471428571428569</c:v>
                </c:pt>
                <c:pt idx="205">
                  <c:v>1.0457142857142858</c:v>
                </c:pt>
                <c:pt idx="206">
                  <c:v>1.0442857142857143</c:v>
                </c:pt>
                <c:pt idx="207">
                  <c:v>1.0442857142857143</c:v>
                </c:pt>
                <c:pt idx="208">
                  <c:v>1.0414285714285714</c:v>
                </c:pt>
                <c:pt idx="209">
                  <c:v>1.0371428571428571</c:v>
                </c:pt>
                <c:pt idx="210">
                  <c:v>1.0228571428571429</c:v>
                </c:pt>
                <c:pt idx="211">
                  <c:v>1.0057142857142856</c:v>
                </c:pt>
                <c:pt idx="212">
                  <c:v>1.0042857142857142</c:v>
                </c:pt>
                <c:pt idx="213">
                  <c:v>1.0028571428571429</c:v>
                </c:pt>
                <c:pt idx="214">
                  <c:v>1.0042857142857142</c:v>
                </c:pt>
                <c:pt idx="215">
                  <c:v>1.0042857142857142</c:v>
                </c:pt>
                <c:pt idx="216">
                  <c:v>1.0057142857142856</c:v>
                </c:pt>
                <c:pt idx="217">
                  <c:v>1.0157142857142856</c:v>
                </c:pt>
                <c:pt idx="218">
                  <c:v>1.0314285714285714</c:v>
                </c:pt>
                <c:pt idx="219">
                  <c:v>1.0299999999999998</c:v>
                </c:pt>
                <c:pt idx="220">
                  <c:v>1.03</c:v>
                </c:pt>
                <c:pt idx="221">
                  <c:v>1.0271428571428571</c:v>
                </c:pt>
                <c:pt idx="222">
                  <c:v>1.0285714285714287</c:v>
                </c:pt>
                <c:pt idx="223">
                  <c:v>1.0285714285714287</c:v>
                </c:pt>
                <c:pt idx="224">
                  <c:v>1.0271428571428571</c:v>
                </c:pt>
                <c:pt idx="225">
                  <c:v>1.02</c:v>
                </c:pt>
                <c:pt idx="226">
                  <c:v>1.02</c:v>
                </c:pt>
                <c:pt idx="227">
                  <c:v>1.0185714285714287</c:v>
                </c:pt>
                <c:pt idx="228">
                  <c:v>1.0157142857142858</c:v>
                </c:pt>
                <c:pt idx="229">
                  <c:v>1.0128571428571429</c:v>
                </c:pt>
                <c:pt idx="230">
                  <c:v>1.01</c:v>
                </c:pt>
                <c:pt idx="231">
                  <c:v>1.0057142857142858</c:v>
                </c:pt>
                <c:pt idx="232">
                  <c:v>1.0014285714285713</c:v>
                </c:pt>
                <c:pt idx="233">
                  <c:v>0.99571428571428555</c:v>
                </c:pt>
                <c:pt idx="234">
                  <c:v>0.9900000000000001</c:v>
                </c:pt>
                <c:pt idx="235">
                  <c:v>0.98857142857142855</c:v>
                </c:pt>
                <c:pt idx="236">
                  <c:v>0.98142857142857132</c:v>
                </c:pt>
                <c:pt idx="237">
                  <c:v>0.9742857142857142</c:v>
                </c:pt>
                <c:pt idx="238">
                  <c:v>0.96857142857142864</c:v>
                </c:pt>
                <c:pt idx="239">
                  <c:v>0.96999999999999986</c:v>
                </c:pt>
                <c:pt idx="240">
                  <c:v>0.97857142857142865</c:v>
                </c:pt>
                <c:pt idx="241">
                  <c:v>0.99</c:v>
                </c:pt>
                <c:pt idx="242">
                  <c:v>1.0057142857142858</c:v>
                </c:pt>
                <c:pt idx="243">
                  <c:v>0.99714285714285722</c:v>
                </c:pt>
                <c:pt idx="244">
                  <c:v>0.98428571428571432</c:v>
                </c:pt>
                <c:pt idx="245">
                  <c:v>0.9542857142857144</c:v>
                </c:pt>
                <c:pt idx="246">
                  <c:v>0.90571428571428581</c:v>
                </c:pt>
                <c:pt idx="247">
                  <c:v>0.88571428571428579</c:v>
                </c:pt>
                <c:pt idx="248">
                  <c:v>0.86571428571428566</c:v>
                </c:pt>
                <c:pt idx="249">
                  <c:v>0.84</c:v>
                </c:pt>
                <c:pt idx="250">
                  <c:v>0.84</c:v>
                </c:pt>
                <c:pt idx="251">
                  <c:v>0.84285714285714286</c:v>
                </c:pt>
                <c:pt idx="252">
                  <c:v>0.84142857142857153</c:v>
                </c:pt>
                <c:pt idx="253">
                  <c:v>0.84714285714285709</c:v>
                </c:pt>
                <c:pt idx="254">
                  <c:v>0.84999999999999987</c:v>
                </c:pt>
                <c:pt idx="255">
                  <c:v>0.85142857142857142</c:v>
                </c:pt>
                <c:pt idx="256">
                  <c:v>0.85142857142857142</c:v>
                </c:pt>
                <c:pt idx="257">
                  <c:v>0.8542857142857142</c:v>
                </c:pt>
                <c:pt idx="258">
                  <c:v>0.8571428571428571</c:v>
                </c:pt>
                <c:pt idx="259">
                  <c:v>0.86285714285714299</c:v>
                </c:pt>
                <c:pt idx="260">
                  <c:v>0.87</c:v>
                </c:pt>
                <c:pt idx="261">
                  <c:v>0.87142857142857133</c:v>
                </c:pt>
                <c:pt idx="262">
                  <c:v>0.87285714285714278</c:v>
                </c:pt>
                <c:pt idx="263">
                  <c:v>0.87285714285714289</c:v>
                </c:pt>
                <c:pt idx="264">
                  <c:v>0.87285714285714278</c:v>
                </c:pt>
                <c:pt idx="265">
                  <c:v>0.87285714285714289</c:v>
                </c:pt>
                <c:pt idx="266">
                  <c:v>0.87571428571428578</c:v>
                </c:pt>
                <c:pt idx="267">
                  <c:v>0.87571428571428578</c:v>
                </c:pt>
                <c:pt idx="268">
                  <c:v>0.87857142857142845</c:v>
                </c:pt>
                <c:pt idx="269">
                  <c:v>0.88142857142857145</c:v>
                </c:pt>
                <c:pt idx="270">
                  <c:v>0.89142857142857135</c:v>
                </c:pt>
                <c:pt idx="271">
                  <c:v>0.90142857142857136</c:v>
                </c:pt>
                <c:pt idx="272">
                  <c:v>0.91142857142857159</c:v>
                </c:pt>
                <c:pt idx="273">
                  <c:v>0.93714285714285706</c:v>
                </c:pt>
                <c:pt idx="274">
                  <c:v>0.96285714285714286</c:v>
                </c:pt>
                <c:pt idx="275">
                  <c:v>0.97285714285714298</c:v>
                </c:pt>
                <c:pt idx="276">
                  <c:v>0.98142857142857154</c:v>
                </c:pt>
                <c:pt idx="277">
                  <c:v>0.98571428571428577</c:v>
                </c:pt>
                <c:pt idx="278">
                  <c:v>0.98857142857142855</c:v>
                </c:pt>
                <c:pt idx="279">
                  <c:v>0.99285714285714277</c:v>
                </c:pt>
                <c:pt idx="280">
                  <c:v>0.99571428571428566</c:v>
                </c:pt>
                <c:pt idx="281">
                  <c:v>0.99142857142857133</c:v>
                </c:pt>
                <c:pt idx="282">
                  <c:v>0.99142857142857133</c:v>
                </c:pt>
                <c:pt idx="283">
                  <c:v>0.99428571428571411</c:v>
                </c:pt>
                <c:pt idx="284">
                  <c:v>0.99285714285714277</c:v>
                </c:pt>
                <c:pt idx="285">
                  <c:v>0.99428571428571444</c:v>
                </c:pt>
                <c:pt idx="286">
                  <c:v>0.98857142857142855</c:v>
                </c:pt>
                <c:pt idx="287">
                  <c:v>0.98857142857142866</c:v>
                </c:pt>
                <c:pt idx="288">
                  <c:v>0.99</c:v>
                </c:pt>
                <c:pt idx="289">
                  <c:v>0.9742857142857142</c:v>
                </c:pt>
                <c:pt idx="290">
                  <c:v>0.95714285714285707</c:v>
                </c:pt>
                <c:pt idx="291">
                  <c:v>0.9385714285714285</c:v>
                </c:pt>
                <c:pt idx="292">
                  <c:v>0.88857142857142857</c:v>
                </c:pt>
                <c:pt idx="293">
                  <c:v>0.78857142857142859</c:v>
                </c:pt>
                <c:pt idx="294">
                  <c:v>0.70000000000000007</c:v>
                </c:pt>
                <c:pt idx="295">
                  <c:v>0.65857142857142847</c:v>
                </c:pt>
                <c:pt idx="296">
                  <c:v>0.59142857142857153</c:v>
                </c:pt>
                <c:pt idx="297">
                  <c:v>0.54285714285714282</c:v>
                </c:pt>
                <c:pt idx="298">
                  <c:v>0.50571428571428567</c:v>
                </c:pt>
                <c:pt idx="299">
                  <c:v>0.48428571428571432</c:v>
                </c:pt>
                <c:pt idx="300">
                  <c:v>0.48285714285714282</c:v>
                </c:pt>
                <c:pt idx="301">
                  <c:v>0.50857142857142856</c:v>
                </c:pt>
                <c:pt idx="302">
                  <c:v>0.50857142857142856</c:v>
                </c:pt>
                <c:pt idx="303">
                  <c:v>0.55571428571428572</c:v>
                </c:pt>
                <c:pt idx="304">
                  <c:v>0.58285714285714285</c:v>
                </c:pt>
                <c:pt idx="305">
                  <c:v>0.60285714285714298</c:v>
                </c:pt>
                <c:pt idx="306">
                  <c:v>0.63571428571428557</c:v>
                </c:pt>
                <c:pt idx="307">
                  <c:v>0.70285714285714296</c:v>
                </c:pt>
                <c:pt idx="308">
                  <c:v>0.71142857142857152</c:v>
                </c:pt>
                <c:pt idx="309">
                  <c:v>0.70142857142857162</c:v>
                </c:pt>
                <c:pt idx="310">
                  <c:v>0.70428571428571429</c:v>
                </c:pt>
                <c:pt idx="311">
                  <c:v>0.70714285714285707</c:v>
                </c:pt>
                <c:pt idx="312">
                  <c:v>0.71</c:v>
                </c:pt>
                <c:pt idx="313">
                  <c:v>0.70714285714285707</c:v>
                </c:pt>
                <c:pt idx="314">
                  <c:v>0.70857142857142852</c:v>
                </c:pt>
                <c:pt idx="315">
                  <c:v>0.7042857142857144</c:v>
                </c:pt>
                <c:pt idx="316">
                  <c:v>0.70714285714285707</c:v>
                </c:pt>
                <c:pt idx="317">
                  <c:v>0.70714285714285718</c:v>
                </c:pt>
                <c:pt idx="318">
                  <c:v>0.70714285714285707</c:v>
                </c:pt>
                <c:pt idx="319">
                  <c:v>0.70571428571428574</c:v>
                </c:pt>
                <c:pt idx="320">
                  <c:v>0.71285714285714286</c:v>
                </c:pt>
                <c:pt idx="321">
                  <c:v>0.71857142857142864</c:v>
                </c:pt>
                <c:pt idx="322">
                  <c:v>0.73000000000000009</c:v>
                </c:pt>
                <c:pt idx="323">
                  <c:v>0.72428571428571431</c:v>
                </c:pt>
                <c:pt idx="324">
                  <c:v>0.72142857142857153</c:v>
                </c:pt>
                <c:pt idx="325">
                  <c:v>0.72285714285714264</c:v>
                </c:pt>
                <c:pt idx="326">
                  <c:v>0.72857142857142865</c:v>
                </c:pt>
                <c:pt idx="327">
                  <c:v>0.73142857142857143</c:v>
                </c:pt>
                <c:pt idx="328">
                  <c:v>0.73428571428571432</c:v>
                </c:pt>
                <c:pt idx="329">
                  <c:v>0.73571428571428565</c:v>
                </c:pt>
                <c:pt idx="330">
                  <c:v>0.74857142857142855</c:v>
                </c:pt>
                <c:pt idx="331">
                  <c:v>0.75428571428571423</c:v>
                </c:pt>
                <c:pt idx="332">
                  <c:v>0.75142857142857145</c:v>
                </c:pt>
                <c:pt idx="333">
                  <c:v>0.75142857142857156</c:v>
                </c:pt>
                <c:pt idx="334">
                  <c:v>0.75285714285714278</c:v>
                </c:pt>
                <c:pt idx="335">
                  <c:v>0.75428571428571434</c:v>
                </c:pt>
                <c:pt idx="336">
                  <c:v>0.75857142857142867</c:v>
                </c:pt>
                <c:pt idx="337">
                  <c:v>0.75428571428571434</c:v>
                </c:pt>
                <c:pt idx="338">
                  <c:v>0.74857142857142855</c:v>
                </c:pt>
                <c:pt idx="339">
                  <c:v>0.74857142857142855</c:v>
                </c:pt>
                <c:pt idx="340">
                  <c:v>0.74714285714285722</c:v>
                </c:pt>
                <c:pt idx="341">
                  <c:v>0.74857142857142855</c:v>
                </c:pt>
                <c:pt idx="342">
                  <c:v>0.75</c:v>
                </c:pt>
                <c:pt idx="343">
                  <c:v>0.75428571428571423</c:v>
                </c:pt>
                <c:pt idx="344">
                  <c:v>0.75857142857142867</c:v>
                </c:pt>
                <c:pt idx="345">
                  <c:v>0.76714285714285713</c:v>
                </c:pt>
                <c:pt idx="346">
                  <c:v>0.77714285714285725</c:v>
                </c:pt>
                <c:pt idx="347">
                  <c:v>0.78428571428571436</c:v>
                </c:pt>
                <c:pt idx="348">
                  <c:v>0.78714285714285714</c:v>
                </c:pt>
                <c:pt idx="349">
                  <c:v>0.7857142857142857</c:v>
                </c:pt>
                <c:pt idx="350">
                  <c:v>0.7857142857142857</c:v>
                </c:pt>
                <c:pt idx="351">
                  <c:v>0.79571428571428571</c:v>
                </c:pt>
                <c:pt idx="352">
                  <c:v>0.8</c:v>
                </c:pt>
                <c:pt idx="353">
                  <c:v>0.80285714285714282</c:v>
                </c:pt>
                <c:pt idx="354">
                  <c:v>0.80571428571428572</c:v>
                </c:pt>
                <c:pt idx="355">
                  <c:v>0.80999999999999994</c:v>
                </c:pt>
                <c:pt idx="356">
                  <c:v>0.82</c:v>
                </c:pt>
                <c:pt idx="357">
                  <c:v>0.8285714285714284</c:v>
                </c:pt>
                <c:pt idx="358">
                  <c:v>0.83714285714285708</c:v>
                </c:pt>
                <c:pt idx="359">
                  <c:v>0.84142857142857141</c:v>
                </c:pt>
                <c:pt idx="360">
                  <c:v>0.84571428571428575</c:v>
                </c:pt>
                <c:pt idx="361">
                  <c:v>0.84857142857142864</c:v>
                </c:pt>
                <c:pt idx="362">
                  <c:v>0.85</c:v>
                </c:pt>
                <c:pt idx="363">
                  <c:v>0.85</c:v>
                </c:pt>
                <c:pt idx="364">
                  <c:v>0.85428571428571431</c:v>
                </c:pt>
                <c:pt idx="365">
                  <c:v>0.85571428571428576</c:v>
                </c:pt>
                <c:pt idx="366">
                  <c:v>0.86142857142857143</c:v>
                </c:pt>
                <c:pt idx="367">
                  <c:v>0.8671428571428571</c:v>
                </c:pt>
                <c:pt idx="368">
                  <c:v>0.87142857142857133</c:v>
                </c:pt>
                <c:pt idx="369">
                  <c:v>0.87714285714285711</c:v>
                </c:pt>
                <c:pt idx="370">
                  <c:v>0.88571428571428579</c:v>
                </c:pt>
                <c:pt idx="371">
                  <c:v>0.89142857142857157</c:v>
                </c:pt>
                <c:pt idx="372">
                  <c:v>0.9</c:v>
                </c:pt>
                <c:pt idx="373">
                  <c:v>0.90142857142857147</c:v>
                </c:pt>
                <c:pt idx="374">
                  <c:v>0.90285714285714291</c:v>
                </c:pt>
                <c:pt idx="375">
                  <c:v>0.90714285714285714</c:v>
                </c:pt>
                <c:pt idx="376">
                  <c:v>0.90857142857142847</c:v>
                </c:pt>
                <c:pt idx="377">
                  <c:v>0.90714285714285714</c:v>
                </c:pt>
                <c:pt idx="378">
                  <c:v>0.90142857142857147</c:v>
                </c:pt>
                <c:pt idx="379">
                  <c:v>0.89428571428571435</c:v>
                </c:pt>
                <c:pt idx="380">
                  <c:v>0.8957142857142858</c:v>
                </c:pt>
                <c:pt idx="381">
                  <c:v>0.89857142857142847</c:v>
                </c:pt>
                <c:pt idx="382">
                  <c:v>0.90142857142857125</c:v>
                </c:pt>
                <c:pt idx="383">
                  <c:v>0.90571428571428569</c:v>
                </c:pt>
                <c:pt idx="384">
                  <c:v>0.90857142857142847</c:v>
                </c:pt>
                <c:pt idx="385">
                  <c:v>0.91714285714285715</c:v>
                </c:pt>
                <c:pt idx="386">
                  <c:v>0.9157142857142857</c:v>
                </c:pt>
                <c:pt idx="387">
                  <c:v>0.92142857142857149</c:v>
                </c:pt>
                <c:pt idx="388">
                  <c:v>0.9285714285714286</c:v>
                </c:pt>
                <c:pt idx="389">
                  <c:v>0.93571428571428583</c:v>
                </c:pt>
                <c:pt idx="390">
                  <c:v>0.94571428571428584</c:v>
                </c:pt>
                <c:pt idx="391">
                  <c:v>0.90857142857142859</c:v>
                </c:pt>
                <c:pt idx="392">
                  <c:v>0.91285714285714292</c:v>
                </c:pt>
                <c:pt idx="393">
                  <c:v>0.92142857142857149</c:v>
                </c:pt>
                <c:pt idx="394">
                  <c:v>0.86142857142857143</c:v>
                </c:pt>
                <c:pt idx="395">
                  <c:v>0.85571428571428576</c:v>
                </c:pt>
                <c:pt idx="396">
                  <c:v>0.84857142857142853</c:v>
                </c:pt>
                <c:pt idx="397">
                  <c:v>0.83857142857142841</c:v>
                </c:pt>
                <c:pt idx="398">
                  <c:v>0.87571428571428556</c:v>
                </c:pt>
                <c:pt idx="399">
                  <c:v>0.88142857142857145</c:v>
                </c:pt>
                <c:pt idx="400">
                  <c:v>0.90142857142857147</c:v>
                </c:pt>
                <c:pt idx="401">
                  <c:v>0.97</c:v>
                </c:pt>
                <c:pt idx="402">
                  <c:v>0.97857142857142843</c:v>
                </c:pt>
                <c:pt idx="403">
                  <c:v>0.98857142857142855</c:v>
                </c:pt>
                <c:pt idx="404">
                  <c:v>1</c:v>
                </c:pt>
                <c:pt idx="405">
                  <c:v>1.0128571428571427</c:v>
                </c:pt>
                <c:pt idx="406">
                  <c:v>1.03</c:v>
                </c:pt>
                <c:pt idx="407">
                  <c:v>1.05</c:v>
                </c:pt>
                <c:pt idx="408">
                  <c:v>1.0514285714285716</c:v>
                </c:pt>
                <c:pt idx="409">
                  <c:v>1.0557142857142856</c:v>
                </c:pt>
                <c:pt idx="410">
                  <c:v>1.0585714285714285</c:v>
                </c:pt>
                <c:pt idx="411">
                  <c:v>1.06</c:v>
                </c:pt>
                <c:pt idx="412">
                  <c:v>1.0642857142857143</c:v>
                </c:pt>
                <c:pt idx="413">
                  <c:v>1.0657142857142856</c:v>
                </c:pt>
                <c:pt idx="414">
                  <c:v>1.0642857142857143</c:v>
                </c:pt>
                <c:pt idx="415">
                  <c:v>1.0657142857142858</c:v>
                </c:pt>
                <c:pt idx="416">
                  <c:v>1.0671428571428572</c:v>
                </c:pt>
                <c:pt idx="417">
                  <c:v>1.07</c:v>
                </c:pt>
                <c:pt idx="418">
                  <c:v>1.0742857142857143</c:v>
                </c:pt>
                <c:pt idx="419">
                  <c:v>1.0785714285714285</c:v>
                </c:pt>
                <c:pt idx="420">
                  <c:v>1.0799999999999998</c:v>
                </c:pt>
                <c:pt idx="421">
                  <c:v>1.0785714285714285</c:v>
                </c:pt>
                <c:pt idx="422">
                  <c:v>1.02</c:v>
                </c:pt>
                <c:pt idx="423">
                  <c:v>1.0214285714285716</c:v>
                </c:pt>
                <c:pt idx="424">
                  <c:v>1.0214285714285714</c:v>
                </c:pt>
                <c:pt idx="425">
                  <c:v>1.02</c:v>
                </c:pt>
                <c:pt idx="426">
                  <c:v>1.0171428571428571</c:v>
                </c:pt>
                <c:pt idx="427">
                  <c:v>1.0028571428571429</c:v>
                </c:pt>
                <c:pt idx="428">
                  <c:v>1.0014285714285716</c:v>
                </c:pt>
                <c:pt idx="429">
                  <c:v>1.0614285714285716</c:v>
                </c:pt>
                <c:pt idx="430">
                  <c:v>1.0614285714285714</c:v>
                </c:pt>
                <c:pt idx="431">
                  <c:v>1.0628571428571429</c:v>
                </c:pt>
                <c:pt idx="432">
                  <c:v>1.0628571428571429</c:v>
                </c:pt>
                <c:pt idx="433">
                  <c:v>1.0642857142857145</c:v>
                </c:pt>
                <c:pt idx="434">
                  <c:v>1.0771428571428572</c:v>
                </c:pt>
                <c:pt idx="435">
                  <c:v>1.0785714285714287</c:v>
                </c:pt>
                <c:pt idx="436">
                  <c:v>1.0814285714285714</c:v>
                </c:pt>
                <c:pt idx="437">
                  <c:v>1.082857142857143</c:v>
                </c:pt>
                <c:pt idx="438">
                  <c:v>1.0857142857142856</c:v>
                </c:pt>
                <c:pt idx="439">
                  <c:v>1.0885714285714285</c:v>
                </c:pt>
                <c:pt idx="440">
                  <c:v>1.0900000000000001</c:v>
                </c:pt>
                <c:pt idx="441">
                  <c:v>1.0957142857142859</c:v>
                </c:pt>
                <c:pt idx="442">
                  <c:v>1.102857142857143</c:v>
                </c:pt>
                <c:pt idx="443">
                  <c:v>1.1042857142857145</c:v>
                </c:pt>
                <c:pt idx="444">
                  <c:v>1.1042857142857145</c:v>
                </c:pt>
                <c:pt idx="445">
                  <c:v>1.1042857142857145</c:v>
                </c:pt>
                <c:pt idx="446">
                  <c:v>1.1085714285714288</c:v>
                </c:pt>
                <c:pt idx="447">
                  <c:v>1.1171428571428572</c:v>
                </c:pt>
                <c:pt idx="448">
                  <c:v>1.1257142857142857</c:v>
                </c:pt>
                <c:pt idx="449">
                  <c:v>1.137142857142857</c:v>
                </c:pt>
                <c:pt idx="450">
                  <c:v>1.0900000000000001</c:v>
                </c:pt>
                <c:pt idx="451">
                  <c:v>1.0928571428571427</c:v>
                </c:pt>
                <c:pt idx="452">
                  <c:v>1.0899999999999999</c:v>
                </c:pt>
                <c:pt idx="453">
                  <c:v>1.0857142857142856</c:v>
                </c:pt>
                <c:pt idx="454">
                  <c:v>1.0742857142857143</c:v>
                </c:pt>
                <c:pt idx="455">
                  <c:v>1.0728571428571427</c:v>
                </c:pt>
                <c:pt idx="456">
                  <c:v>1.0771428571428572</c:v>
                </c:pt>
                <c:pt idx="457">
                  <c:v>1.1242857142857143</c:v>
                </c:pt>
                <c:pt idx="458">
                  <c:v>1.122857142857143</c:v>
                </c:pt>
                <c:pt idx="459">
                  <c:v>1.1271428571428572</c:v>
                </c:pt>
                <c:pt idx="460">
                  <c:v>1.1285714285714286</c:v>
                </c:pt>
                <c:pt idx="461">
                  <c:v>1.1357142857142857</c:v>
                </c:pt>
                <c:pt idx="462">
                  <c:v>1.1314285714285715</c:v>
                </c:pt>
                <c:pt idx="463">
                  <c:v>1.1257142857142857</c:v>
                </c:pt>
                <c:pt idx="464">
                  <c:v>1.1257142857142857</c:v>
                </c:pt>
                <c:pt idx="465">
                  <c:v>1.1271428571428572</c:v>
                </c:pt>
                <c:pt idx="466">
                  <c:v>1.127142857142857</c:v>
                </c:pt>
                <c:pt idx="467">
                  <c:v>1.1271428571428572</c:v>
                </c:pt>
                <c:pt idx="468">
                  <c:v>1.1228571428571428</c:v>
                </c:pt>
                <c:pt idx="469">
                  <c:v>1.1228571428571428</c:v>
                </c:pt>
                <c:pt idx="470">
                  <c:v>1.1214285714285714</c:v>
                </c:pt>
                <c:pt idx="471">
                  <c:v>1.1185714285714285</c:v>
                </c:pt>
                <c:pt idx="472">
                  <c:v>1.1171428571428572</c:v>
                </c:pt>
                <c:pt idx="473">
                  <c:v>1.1157142857142857</c:v>
                </c:pt>
                <c:pt idx="474">
                  <c:v>1.1185714285714285</c:v>
                </c:pt>
                <c:pt idx="475">
                  <c:v>1.1228571428571428</c:v>
                </c:pt>
                <c:pt idx="476">
                  <c:v>1.1242857142857141</c:v>
                </c:pt>
                <c:pt idx="477">
                  <c:v>1.1299999999999999</c:v>
                </c:pt>
                <c:pt idx="478">
                  <c:v>1.1314285714285715</c:v>
                </c:pt>
                <c:pt idx="479">
                  <c:v>1.127142857142857</c:v>
                </c:pt>
                <c:pt idx="480">
                  <c:v>1.127142857142857</c:v>
                </c:pt>
                <c:pt idx="481">
                  <c:v>1.127142857142857</c:v>
                </c:pt>
                <c:pt idx="482">
                  <c:v>1.1257142857142857</c:v>
                </c:pt>
                <c:pt idx="483">
                  <c:v>1.1199999999999999</c:v>
                </c:pt>
                <c:pt idx="484">
                  <c:v>1.1114285714285717</c:v>
                </c:pt>
                <c:pt idx="485">
                  <c:v>1.1114285714285714</c:v>
                </c:pt>
                <c:pt idx="486">
                  <c:v>1.112857142857143</c:v>
                </c:pt>
                <c:pt idx="487">
                  <c:v>1.1071428571428572</c:v>
                </c:pt>
                <c:pt idx="488">
                  <c:v>1.1014285714285716</c:v>
                </c:pt>
                <c:pt idx="489">
                  <c:v>1.1000000000000001</c:v>
                </c:pt>
                <c:pt idx="490">
                  <c:v>1.1057142857142856</c:v>
                </c:pt>
                <c:pt idx="491">
                  <c:v>1.1057142857142856</c:v>
                </c:pt>
                <c:pt idx="492">
                  <c:v>1.0942857142857143</c:v>
                </c:pt>
                <c:pt idx="493">
                  <c:v>1.0942857142857143</c:v>
                </c:pt>
                <c:pt idx="494">
                  <c:v>1.0971428571428574</c:v>
                </c:pt>
                <c:pt idx="495">
                  <c:v>1.0985714285714285</c:v>
                </c:pt>
                <c:pt idx="496">
                  <c:v>1.0985714285714285</c:v>
                </c:pt>
                <c:pt idx="497">
                  <c:v>1.0985714285714285</c:v>
                </c:pt>
                <c:pt idx="498">
                  <c:v>1.1085714285714288</c:v>
                </c:pt>
                <c:pt idx="499">
                  <c:v>1.1185714285714285</c:v>
                </c:pt>
                <c:pt idx="500">
                  <c:v>1.1171428571428572</c:v>
                </c:pt>
                <c:pt idx="501">
                  <c:v>1.1171428571428572</c:v>
                </c:pt>
                <c:pt idx="502">
                  <c:v>1.117142857142857</c:v>
                </c:pt>
                <c:pt idx="503">
                  <c:v>1.1142857142857141</c:v>
                </c:pt>
                <c:pt idx="504">
                  <c:v>1.1128571428571428</c:v>
                </c:pt>
                <c:pt idx="505">
                  <c:v>1.1100000000000001</c:v>
                </c:pt>
                <c:pt idx="506">
                  <c:v>1.1085714285714288</c:v>
                </c:pt>
                <c:pt idx="507">
                  <c:v>1.1057142857142859</c:v>
                </c:pt>
                <c:pt idx="508">
                  <c:v>1.102857142857143</c:v>
                </c:pt>
                <c:pt idx="509">
                  <c:v>1.1000000000000001</c:v>
                </c:pt>
                <c:pt idx="510">
                  <c:v>1.0971428571428572</c:v>
                </c:pt>
                <c:pt idx="511">
                  <c:v>1.1000000000000001</c:v>
                </c:pt>
                <c:pt idx="512">
                  <c:v>1.102857142857143</c:v>
                </c:pt>
                <c:pt idx="513">
                  <c:v>1.1014285714285716</c:v>
                </c:pt>
                <c:pt idx="514">
                  <c:v>1.1042857142857143</c:v>
                </c:pt>
                <c:pt idx="515">
                  <c:v>1.1042857142857143</c:v>
                </c:pt>
                <c:pt idx="516">
                  <c:v>1.102857142857143</c:v>
                </c:pt>
                <c:pt idx="517">
                  <c:v>1.1042857142857143</c:v>
                </c:pt>
                <c:pt idx="518">
                  <c:v>1.1014285714285714</c:v>
                </c:pt>
                <c:pt idx="519">
                  <c:v>1.0957142857142856</c:v>
                </c:pt>
                <c:pt idx="520">
                  <c:v>1.0971428571428572</c:v>
                </c:pt>
                <c:pt idx="521">
                  <c:v>1.0985714285714285</c:v>
                </c:pt>
                <c:pt idx="522">
                  <c:v>1.1000000000000001</c:v>
                </c:pt>
                <c:pt idx="523">
                  <c:v>1.1042857142857143</c:v>
                </c:pt>
                <c:pt idx="524">
                  <c:v>1.1057142857142856</c:v>
                </c:pt>
                <c:pt idx="525">
                  <c:v>1.1100000000000001</c:v>
                </c:pt>
                <c:pt idx="526">
                  <c:v>1.1185714285714288</c:v>
                </c:pt>
                <c:pt idx="527">
                  <c:v>1.1200000000000001</c:v>
                </c:pt>
                <c:pt idx="528">
                  <c:v>1.1185714285714285</c:v>
                </c:pt>
                <c:pt idx="529">
                  <c:v>1.1199999999999999</c:v>
                </c:pt>
                <c:pt idx="530">
                  <c:v>1.1185714285714285</c:v>
                </c:pt>
                <c:pt idx="531">
                  <c:v>1.1185714285714285</c:v>
                </c:pt>
                <c:pt idx="532">
                  <c:v>1.1185714285714285</c:v>
                </c:pt>
                <c:pt idx="533">
                  <c:v>1.1185714285714288</c:v>
                </c:pt>
                <c:pt idx="534">
                  <c:v>1.1171428571428572</c:v>
                </c:pt>
                <c:pt idx="535">
                  <c:v>1.1171428571428572</c:v>
                </c:pt>
                <c:pt idx="536">
                  <c:v>1.1171428571428572</c:v>
                </c:pt>
                <c:pt idx="537">
                  <c:v>1.1185714285714285</c:v>
                </c:pt>
                <c:pt idx="538">
                  <c:v>1.1185714285714285</c:v>
                </c:pt>
                <c:pt idx="539">
                  <c:v>1.117142857142857</c:v>
                </c:pt>
                <c:pt idx="540">
                  <c:v>1.1100000000000001</c:v>
                </c:pt>
                <c:pt idx="541">
                  <c:v>1.0685714285714287</c:v>
                </c:pt>
                <c:pt idx="542">
                  <c:v>1.072857142857143</c:v>
                </c:pt>
                <c:pt idx="543">
                  <c:v>1.0728571428571427</c:v>
                </c:pt>
                <c:pt idx="544">
                  <c:v>1.0714285714285716</c:v>
                </c:pt>
                <c:pt idx="545">
                  <c:v>1.072857142857143</c:v>
                </c:pt>
                <c:pt idx="546">
                  <c:v>1.0757142857142858</c:v>
                </c:pt>
                <c:pt idx="547">
                  <c:v>1.0842857142857143</c:v>
                </c:pt>
                <c:pt idx="548">
                  <c:v>1.1285714285714286</c:v>
                </c:pt>
                <c:pt idx="549">
                  <c:v>1.1300000000000001</c:v>
                </c:pt>
                <c:pt idx="550">
                  <c:v>1.1328571428571428</c:v>
                </c:pt>
                <c:pt idx="551">
                  <c:v>1.1371428571428572</c:v>
                </c:pt>
                <c:pt idx="552">
                  <c:v>1.1414285714285715</c:v>
                </c:pt>
                <c:pt idx="553">
                  <c:v>1.1457142857142859</c:v>
                </c:pt>
                <c:pt idx="554">
                  <c:v>1.1485714285714288</c:v>
                </c:pt>
                <c:pt idx="555">
                  <c:v>1.1514285714285712</c:v>
                </c:pt>
                <c:pt idx="556">
                  <c:v>1.1500000000000001</c:v>
                </c:pt>
                <c:pt idx="557">
                  <c:v>1.1528571428571428</c:v>
                </c:pt>
                <c:pt idx="558">
                  <c:v>1.1542857142857144</c:v>
                </c:pt>
                <c:pt idx="559">
                  <c:v>1.1557142857142857</c:v>
                </c:pt>
                <c:pt idx="560">
                  <c:v>1.1557142857142857</c:v>
                </c:pt>
                <c:pt idx="561">
                  <c:v>1.1557142857142859</c:v>
                </c:pt>
                <c:pt idx="562">
                  <c:v>1.1571428571428573</c:v>
                </c:pt>
                <c:pt idx="563">
                  <c:v>1.1600000000000001</c:v>
                </c:pt>
                <c:pt idx="564">
                  <c:v>1.1600000000000001</c:v>
                </c:pt>
                <c:pt idx="565">
                  <c:v>1.1614285714285713</c:v>
                </c:pt>
                <c:pt idx="566">
                  <c:v>1.1599999999999999</c:v>
                </c:pt>
                <c:pt idx="567">
                  <c:v>1.1528571428571426</c:v>
                </c:pt>
                <c:pt idx="568">
                  <c:v>1.1442857142857144</c:v>
                </c:pt>
                <c:pt idx="569">
                  <c:v>1.1342857142857146</c:v>
                </c:pt>
                <c:pt idx="570">
                  <c:v>1.1242857142857143</c:v>
                </c:pt>
                <c:pt idx="571">
                  <c:v>1.1185714285714285</c:v>
                </c:pt>
                <c:pt idx="572">
                  <c:v>1.1114285714285714</c:v>
                </c:pt>
                <c:pt idx="573">
                  <c:v>1.1057142857142856</c:v>
                </c:pt>
                <c:pt idx="574">
                  <c:v>1.097142857142857</c:v>
                </c:pt>
                <c:pt idx="575">
                  <c:v>1.0900000000000001</c:v>
                </c:pt>
                <c:pt idx="576">
                  <c:v>1.0942857142857141</c:v>
                </c:pt>
                <c:pt idx="577">
                  <c:v>1.1000000000000001</c:v>
                </c:pt>
                <c:pt idx="578">
                  <c:v>1.1014285714285716</c:v>
                </c:pt>
                <c:pt idx="579">
                  <c:v>1.1042857142857143</c:v>
                </c:pt>
                <c:pt idx="580">
                  <c:v>1.1057142857142856</c:v>
                </c:pt>
                <c:pt idx="581">
                  <c:v>1.1171428571428572</c:v>
                </c:pt>
                <c:pt idx="582">
                  <c:v>1.1257142857142859</c:v>
                </c:pt>
                <c:pt idx="583">
                  <c:v>1.1285714285714286</c:v>
                </c:pt>
                <c:pt idx="584">
                  <c:v>1.1300000000000001</c:v>
                </c:pt>
                <c:pt idx="585">
                  <c:v>1.1328571428571428</c:v>
                </c:pt>
                <c:pt idx="586">
                  <c:v>1.1342857142857143</c:v>
                </c:pt>
                <c:pt idx="587">
                  <c:v>1.1371428571428572</c:v>
                </c:pt>
                <c:pt idx="588">
                  <c:v>1.1357142857142857</c:v>
                </c:pt>
                <c:pt idx="589">
                  <c:v>1.1300000000000001</c:v>
                </c:pt>
                <c:pt idx="590">
                  <c:v>1.1285714285714286</c:v>
                </c:pt>
                <c:pt idx="591">
                  <c:v>1.1271428571428572</c:v>
                </c:pt>
                <c:pt idx="592">
                  <c:v>1.122857142857143</c:v>
                </c:pt>
                <c:pt idx="593">
                  <c:v>1.1214285714285717</c:v>
                </c:pt>
                <c:pt idx="594">
                  <c:v>1.1199999999999999</c:v>
                </c:pt>
                <c:pt idx="595">
                  <c:v>1.1214285714285714</c:v>
                </c:pt>
                <c:pt idx="596">
                  <c:v>1.1199999999999999</c:v>
                </c:pt>
                <c:pt idx="597">
                  <c:v>1.117142857142857</c:v>
                </c:pt>
                <c:pt idx="598">
                  <c:v>1.1142857142857143</c:v>
                </c:pt>
                <c:pt idx="599">
                  <c:v>1.1128571428571428</c:v>
                </c:pt>
                <c:pt idx="600">
                  <c:v>1.1085714285714285</c:v>
                </c:pt>
                <c:pt idx="601">
                  <c:v>1.1028571428571428</c:v>
                </c:pt>
                <c:pt idx="602">
                  <c:v>1.0985714285714285</c:v>
                </c:pt>
                <c:pt idx="603">
                  <c:v>1.0971428571428572</c:v>
                </c:pt>
                <c:pt idx="604">
                  <c:v>1.0999999999999999</c:v>
                </c:pt>
                <c:pt idx="605">
                  <c:v>1.1071428571428572</c:v>
                </c:pt>
                <c:pt idx="606">
                  <c:v>1.1142857142857141</c:v>
                </c:pt>
                <c:pt idx="607">
                  <c:v>1.1228571428571428</c:v>
                </c:pt>
                <c:pt idx="608">
                  <c:v>1.1285714285714286</c:v>
                </c:pt>
                <c:pt idx="609">
                  <c:v>1.1257142857142857</c:v>
                </c:pt>
                <c:pt idx="610">
                  <c:v>1.1271428571428572</c:v>
                </c:pt>
                <c:pt idx="611">
                  <c:v>1.1285714285714286</c:v>
                </c:pt>
                <c:pt idx="612">
                  <c:v>1.1271428571428572</c:v>
                </c:pt>
                <c:pt idx="613">
                  <c:v>1.1257142857142857</c:v>
                </c:pt>
                <c:pt idx="614">
                  <c:v>1.122857142857143</c:v>
                </c:pt>
                <c:pt idx="615">
                  <c:v>1.122857142857143</c:v>
                </c:pt>
                <c:pt idx="616">
                  <c:v>1.1242857142857143</c:v>
                </c:pt>
                <c:pt idx="617">
                  <c:v>1.1242857142857143</c:v>
                </c:pt>
                <c:pt idx="618">
                  <c:v>1.1257142857142857</c:v>
                </c:pt>
                <c:pt idx="619">
                  <c:v>1.1271428571428572</c:v>
                </c:pt>
                <c:pt idx="620">
                  <c:v>1.1285714285714286</c:v>
                </c:pt>
                <c:pt idx="621">
                  <c:v>1.1300000000000001</c:v>
                </c:pt>
                <c:pt idx="622">
                  <c:v>1.1300000000000001</c:v>
                </c:pt>
                <c:pt idx="623">
                  <c:v>1.1314285714285715</c:v>
                </c:pt>
                <c:pt idx="624">
                  <c:v>1.1357142857142857</c:v>
                </c:pt>
                <c:pt idx="625">
                  <c:v>1.1357142857142859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9D-4B58-81BD-E1D018B92E99}"/>
            </c:ext>
          </c:extLst>
        </c:ser>
        <c:ser>
          <c:idx val="2"/>
          <c:order val="2"/>
          <c:tx>
            <c:strRef>
              <c:f>Average!$D$1</c:f>
              <c:strCache>
                <c:ptCount val="1"/>
                <c:pt idx="0">
                  <c:v>Lorries</c:v>
                </c:pt>
              </c:strCache>
            </c:strRef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Average!$A$2:$A$627</c:f>
              <c:numCache>
                <c:formatCode>m/d/yyyy</c:formatCode>
                <c:ptCount val="626"/>
                <c:pt idx="0">
                  <c:v>43897</c:v>
                </c:pt>
                <c:pt idx="1">
                  <c:v>43898</c:v>
                </c:pt>
                <c:pt idx="2">
                  <c:v>43899</c:v>
                </c:pt>
                <c:pt idx="3">
                  <c:v>43900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  <c:pt idx="447">
                  <c:v>44344</c:v>
                </c:pt>
                <c:pt idx="448">
                  <c:v>44345</c:v>
                </c:pt>
                <c:pt idx="449">
                  <c:v>44346</c:v>
                </c:pt>
                <c:pt idx="450">
                  <c:v>44347</c:v>
                </c:pt>
                <c:pt idx="451">
                  <c:v>44348</c:v>
                </c:pt>
                <c:pt idx="452">
                  <c:v>44349</c:v>
                </c:pt>
                <c:pt idx="453">
                  <c:v>44350</c:v>
                </c:pt>
                <c:pt idx="454">
                  <c:v>44351</c:v>
                </c:pt>
                <c:pt idx="455">
                  <c:v>44352</c:v>
                </c:pt>
                <c:pt idx="456">
                  <c:v>44353</c:v>
                </c:pt>
                <c:pt idx="457">
                  <c:v>44354</c:v>
                </c:pt>
                <c:pt idx="458">
                  <c:v>44355</c:v>
                </c:pt>
                <c:pt idx="459">
                  <c:v>44356</c:v>
                </c:pt>
                <c:pt idx="460">
                  <c:v>44357</c:v>
                </c:pt>
                <c:pt idx="461">
                  <c:v>44358</c:v>
                </c:pt>
                <c:pt idx="462">
                  <c:v>44359</c:v>
                </c:pt>
                <c:pt idx="463">
                  <c:v>44360</c:v>
                </c:pt>
                <c:pt idx="464">
                  <c:v>44361</c:v>
                </c:pt>
                <c:pt idx="465">
                  <c:v>44362</c:v>
                </c:pt>
                <c:pt idx="466">
                  <c:v>44363</c:v>
                </c:pt>
                <c:pt idx="467">
                  <c:v>44364</c:v>
                </c:pt>
                <c:pt idx="468">
                  <c:v>44365</c:v>
                </c:pt>
                <c:pt idx="469">
                  <c:v>44366</c:v>
                </c:pt>
                <c:pt idx="470">
                  <c:v>44367</c:v>
                </c:pt>
                <c:pt idx="471">
                  <c:v>44368</c:v>
                </c:pt>
                <c:pt idx="472">
                  <c:v>44369</c:v>
                </c:pt>
                <c:pt idx="473">
                  <c:v>44370</c:v>
                </c:pt>
                <c:pt idx="474">
                  <c:v>44371</c:v>
                </c:pt>
                <c:pt idx="475">
                  <c:v>44372</c:v>
                </c:pt>
                <c:pt idx="476">
                  <c:v>44373</c:v>
                </c:pt>
                <c:pt idx="477">
                  <c:v>44374</c:v>
                </c:pt>
                <c:pt idx="478">
                  <c:v>44375</c:v>
                </c:pt>
                <c:pt idx="479">
                  <c:v>44376</c:v>
                </c:pt>
                <c:pt idx="480">
                  <c:v>44377</c:v>
                </c:pt>
                <c:pt idx="481">
                  <c:v>44378</c:v>
                </c:pt>
                <c:pt idx="482">
                  <c:v>44379</c:v>
                </c:pt>
                <c:pt idx="483">
                  <c:v>44380</c:v>
                </c:pt>
                <c:pt idx="484">
                  <c:v>44381</c:v>
                </c:pt>
                <c:pt idx="485">
                  <c:v>44382</c:v>
                </c:pt>
                <c:pt idx="486">
                  <c:v>44383</c:v>
                </c:pt>
                <c:pt idx="487">
                  <c:v>44384</c:v>
                </c:pt>
                <c:pt idx="488">
                  <c:v>44385</c:v>
                </c:pt>
                <c:pt idx="489">
                  <c:v>44386</c:v>
                </c:pt>
                <c:pt idx="490">
                  <c:v>44387</c:v>
                </c:pt>
                <c:pt idx="491">
                  <c:v>44388</c:v>
                </c:pt>
                <c:pt idx="492">
                  <c:v>44389</c:v>
                </c:pt>
                <c:pt idx="493">
                  <c:v>44390</c:v>
                </c:pt>
                <c:pt idx="494">
                  <c:v>44391</c:v>
                </c:pt>
                <c:pt idx="495">
                  <c:v>44392</c:v>
                </c:pt>
                <c:pt idx="496">
                  <c:v>44393</c:v>
                </c:pt>
                <c:pt idx="497">
                  <c:v>44394</c:v>
                </c:pt>
                <c:pt idx="498">
                  <c:v>44395</c:v>
                </c:pt>
                <c:pt idx="499">
                  <c:v>44396</c:v>
                </c:pt>
                <c:pt idx="500">
                  <c:v>44397</c:v>
                </c:pt>
                <c:pt idx="501">
                  <c:v>44398</c:v>
                </c:pt>
                <c:pt idx="502">
                  <c:v>44399</c:v>
                </c:pt>
                <c:pt idx="503">
                  <c:v>44400</c:v>
                </c:pt>
                <c:pt idx="504">
                  <c:v>44401</c:v>
                </c:pt>
                <c:pt idx="505">
                  <c:v>44402</c:v>
                </c:pt>
                <c:pt idx="506">
                  <c:v>44403</c:v>
                </c:pt>
                <c:pt idx="507">
                  <c:v>44404</c:v>
                </c:pt>
                <c:pt idx="508">
                  <c:v>44405</c:v>
                </c:pt>
                <c:pt idx="509">
                  <c:v>44406</c:v>
                </c:pt>
                <c:pt idx="510">
                  <c:v>44407</c:v>
                </c:pt>
                <c:pt idx="511">
                  <c:v>44408</c:v>
                </c:pt>
                <c:pt idx="512">
                  <c:v>44409</c:v>
                </c:pt>
                <c:pt idx="513">
                  <c:v>44410</c:v>
                </c:pt>
                <c:pt idx="514">
                  <c:v>44411</c:v>
                </c:pt>
                <c:pt idx="515">
                  <c:v>44412</c:v>
                </c:pt>
                <c:pt idx="516">
                  <c:v>44413</c:v>
                </c:pt>
                <c:pt idx="517">
                  <c:v>44414</c:v>
                </c:pt>
                <c:pt idx="518">
                  <c:v>44415</c:v>
                </c:pt>
                <c:pt idx="519">
                  <c:v>44416</c:v>
                </c:pt>
                <c:pt idx="520">
                  <c:v>44417</c:v>
                </c:pt>
                <c:pt idx="521">
                  <c:v>44418</c:v>
                </c:pt>
                <c:pt idx="522">
                  <c:v>44419</c:v>
                </c:pt>
                <c:pt idx="523">
                  <c:v>44420</c:v>
                </c:pt>
                <c:pt idx="524">
                  <c:v>44421</c:v>
                </c:pt>
                <c:pt idx="525">
                  <c:v>44422</c:v>
                </c:pt>
                <c:pt idx="526">
                  <c:v>44423</c:v>
                </c:pt>
                <c:pt idx="527">
                  <c:v>44424</c:v>
                </c:pt>
                <c:pt idx="528">
                  <c:v>44425</c:v>
                </c:pt>
                <c:pt idx="529">
                  <c:v>44426</c:v>
                </c:pt>
                <c:pt idx="530">
                  <c:v>44427</c:v>
                </c:pt>
                <c:pt idx="531">
                  <c:v>44428</c:v>
                </c:pt>
                <c:pt idx="532">
                  <c:v>44429</c:v>
                </c:pt>
                <c:pt idx="533">
                  <c:v>44430</c:v>
                </c:pt>
                <c:pt idx="534">
                  <c:v>44431</c:v>
                </c:pt>
                <c:pt idx="535">
                  <c:v>44432</c:v>
                </c:pt>
                <c:pt idx="536">
                  <c:v>44433</c:v>
                </c:pt>
                <c:pt idx="537">
                  <c:v>44434</c:v>
                </c:pt>
                <c:pt idx="538">
                  <c:v>44435</c:v>
                </c:pt>
                <c:pt idx="539">
                  <c:v>44436</c:v>
                </c:pt>
                <c:pt idx="540">
                  <c:v>44437</c:v>
                </c:pt>
                <c:pt idx="541">
                  <c:v>44438</c:v>
                </c:pt>
                <c:pt idx="542">
                  <c:v>44439</c:v>
                </c:pt>
                <c:pt idx="543">
                  <c:v>44440</c:v>
                </c:pt>
                <c:pt idx="544">
                  <c:v>44441</c:v>
                </c:pt>
                <c:pt idx="545">
                  <c:v>44442</c:v>
                </c:pt>
                <c:pt idx="546">
                  <c:v>44443</c:v>
                </c:pt>
                <c:pt idx="547">
                  <c:v>44444</c:v>
                </c:pt>
                <c:pt idx="548">
                  <c:v>44445</c:v>
                </c:pt>
                <c:pt idx="549">
                  <c:v>44446</c:v>
                </c:pt>
                <c:pt idx="550">
                  <c:v>44447</c:v>
                </c:pt>
                <c:pt idx="551">
                  <c:v>44448</c:v>
                </c:pt>
                <c:pt idx="552">
                  <c:v>44449</c:v>
                </c:pt>
                <c:pt idx="553">
                  <c:v>44450</c:v>
                </c:pt>
                <c:pt idx="554">
                  <c:v>44451</c:v>
                </c:pt>
                <c:pt idx="555">
                  <c:v>44452</c:v>
                </c:pt>
                <c:pt idx="556">
                  <c:v>44453</c:v>
                </c:pt>
                <c:pt idx="557">
                  <c:v>44454</c:v>
                </c:pt>
                <c:pt idx="558">
                  <c:v>44455</c:v>
                </c:pt>
                <c:pt idx="559">
                  <c:v>44456</c:v>
                </c:pt>
                <c:pt idx="560">
                  <c:v>44457</c:v>
                </c:pt>
                <c:pt idx="561">
                  <c:v>44458</c:v>
                </c:pt>
                <c:pt idx="562">
                  <c:v>44459</c:v>
                </c:pt>
                <c:pt idx="563">
                  <c:v>44460</c:v>
                </c:pt>
                <c:pt idx="564">
                  <c:v>44461</c:v>
                </c:pt>
                <c:pt idx="565">
                  <c:v>44462</c:v>
                </c:pt>
                <c:pt idx="566">
                  <c:v>44463</c:v>
                </c:pt>
                <c:pt idx="567">
                  <c:v>44464</c:v>
                </c:pt>
                <c:pt idx="568">
                  <c:v>44465</c:v>
                </c:pt>
                <c:pt idx="569">
                  <c:v>44466</c:v>
                </c:pt>
                <c:pt idx="570">
                  <c:v>44467</c:v>
                </c:pt>
                <c:pt idx="571">
                  <c:v>44468</c:v>
                </c:pt>
                <c:pt idx="572">
                  <c:v>44469</c:v>
                </c:pt>
                <c:pt idx="573">
                  <c:v>44470</c:v>
                </c:pt>
                <c:pt idx="574">
                  <c:v>44471</c:v>
                </c:pt>
                <c:pt idx="575">
                  <c:v>44472</c:v>
                </c:pt>
                <c:pt idx="576">
                  <c:v>44473</c:v>
                </c:pt>
                <c:pt idx="577">
                  <c:v>44474</c:v>
                </c:pt>
                <c:pt idx="578">
                  <c:v>44475</c:v>
                </c:pt>
                <c:pt idx="579">
                  <c:v>44476</c:v>
                </c:pt>
                <c:pt idx="580">
                  <c:v>44477</c:v>
                </c:pt>
                <c:pt idx="581">
                  <c:v>44478</c:v>
                </c:pt>
                <c:pt idx="582">
                  <c:v>44479</c:v>
                </c:pt>
                <c:pt idx="583">
                  <c:v>44480</c:v>
                </c:pt>
                <c:pt idx="584">
                  <c:v>44481</c:v>
                </c:pt>
                <c:pt idx="585">
                  <c:v>44482</c:v>
                </c:pt>
                <c:pt idx="586">
                  <c:v>44483</c:v>
                </c:pt>
                <c:pt idx="587">
                  <c:v>44484</c:v>
                </c:pt>
                <c:pt idx="588">
                  <c:v>44485</c:v>
                </c:pt>
                <c:pt idx="589">
                  <c:v>44486</c:v>
                </c:pt>
                <c:pt idx="590">
                  <c:v>44487</c:v>
                </c:pt>
                <c:pt idx="591">
                  <c:v>44488</c:v>
                </c:pt>
                <c:pt idx="592">
                  <c:v>44489</c:v>
                </c:pt>
                <c:pt idx="593">
                  <c:v>44490</c:v>
                </c:pt>
                <c:pt idx="594">
                  <c:v>44491</c:v>
                </c:pt>
                <c:pt idx="595">
                  <c:v>44492</c:v>
                </c:pt>
                <c:pt idx="596">
                  <c:v>44493</c:v>
                </c:pt>
                <c:pt idx="597">
                  <c:v>44494</c:v>
                </c:pt>
                <c:pt idx="598">
                  <c:v>44495</c:v>
                </c:pt>
                <c:pt idx="599">
                  <c:v>44496</c:v>
                </c:pt>
                <c:pt idx="600">
                  <c:v>44497</c:v>
                </c:pt>
                <c:pt idx="601">
                  <c:v>44498</c:v>
                </c:pt>
                <c:pt idx="602">
                  <c:v>44499</c:v>
                </c:pt>
                <c:pt idx="603">
                  <c:v>44500</c:v>
                </c:pt>
                <c:pt idx="604">
                  <c:v>44501</c:v>
                </c:pt>
                <c:pt idx="605">
                  <c:v>44502</c:v>
                </c:pt>
                <c:pt idx="606">
                  <c:v>44503</c:v>
                </c:pt>
                <c:pt idx="607">
                  <c:v>44504</c:v>
                </c:pt>
                <c:pt idx="608">
                  <c:v>44505</c:v>
                </c:pt>
                <c:pt idx="609">
                  <c:v>44506</c:v>
                </c:pt>
                <c:pt idx="610">
                  <c:v>44507</c:v>
                </c:pt>
                <c:pt idx="611">
                  <c:v>44508</c:v>
                </c:pt>
                <c:pt idx="612">
                  <c:v>44509</c:v>
                </c:pt>
                <c:pt idx="613">
                  <c:v>44510</c:v>
                </c:pt>
                <c:pt idx="614">
                  <c:v>44511</c:v>
                </c:pt>
                <c:pt idx="615">
                  <c:v>44512</c:v>
                </c:pt>
                <c:pt idx="616">
                  <c:v>44513</c:v>
                </c:pt>
                <c:pt idx="617">
                  <c:v>44514</c:v>
                </c:pt>
                <c:pt idx="618">
                  <c:v>44515</c:v>
                </c:pt>
                <c:pt idx="619">
                  <c:v>44516</c:v>
                </c:pt>
                <c:pt idx="620">
                  <c:v>44517</c:v>
                </c:pt>
                <c:pt idx="621">
                  <c:v>44518</c:v>
                </c:pt>
                <c:pt idx="622">
                  <c:v>44519</c:v>
                </c:pt>
                <c:pt idx="623">
                  <c:v>44520</c:v>
                </c:pt>
                <c:pt idx="624">
                  <c:v>44521</c:v>
                </c:pt>
                <c:pt idx="625">
                  <c:v>44522</c:v>
                </c:pt>
              </c:numCache>
            </c:numRef>
          </c:cat>
          <c:val>
            <c:numRef>
              <c:f>Average!$D$2:$D$627</c:f>
              <c:numCache>
                <c:formatCode>0%</c:formatCode>
                <c:ptCount val="626"/>
                <c:pt idx="0">
                  <c:v>1.0399999999999998</c:v>
                </c:pt>
                <c:pt idx="1">
                  <c:v>1.0457142857142856</c:v>
                </c:pt>
                <c:pt idx="2">
                  <c:v>1.0471428571428572</c:v>
                </c:pt>
                <c:pt idx="3">
                  <c:v>1.0485714285714287</c:v>
                </c:pt>
                <c:pt idx="4">
                  <c:v>1.0485714285714287</c:v>
                </c:pt>
                <c:pt idx="5">
                  <c:v>1.0485714285714285</c:v>
                </c:pt>
                <c:pt idx="6">
                  <c:v>1.0485714285714285</c:v>
                </c:pt>
                <c:pt idx="7">
                  <c:v>1.0485714285714285</c:v>
                </c:pt>
                <c:pt idx="8">
                  <c:v>1.0485714285714287</c:v>
                </c:pt>
                <c:pt idx="9">
                  <c:v>1.0485714285714285</c:v>
                </c:pt>
                <c:pt idx="10">
                  <c:v>1.0485714285714287</c:v>
                </c:pt>
                <c:pt idx="11">
                  <c:v>1.0442857142857143</c:v>
                </c:pt>
                <c:pt idx="12">
                  <c:v>1.0414285714285714</c:v>
                </c:pt>
                <c:pt idx="13">
                  <c:v>1.0357142857142858</c:v>
                </c:pt>
                <c:pt idx="14">
                  <c:v>1.0271428571428571</c:v>
                </c:pt>
                <c:pt idx="15">
                  <c:v>1.0114285714285713</c:v>
                </c:pt>
                <c:pt idx="16">
                  <c:v>1.0014285714285713</c:v>
                </c:pt>
                <c:pt idx="17">
                  <c:v>0.9742857142857142</c:v>
                </c:pt>
                <c:pt idx="18">
                  <c:v>0.94142857142857139</c:v>
                </c:pt>
                <c:pt idx="19">
                  <c:v>0.90142857142857136</c:v>
                </c:pt>
                <c:pt idx="20">
                  <c:v>0.86</c:v>
                </c:pt>
                <c:pt idx="21">
                  <c:v>0.81571428571428573</c:v>
                </c:pt>
                <c:pt idx="22">
                  <c:v>0.77428571428571413</c:v>
                </c:pt>
                <c:pt idx="23">
                  <c:v>0.72714285714285709</c:v>
                </c:pt>
                <c:pt idx="24">
                  <c:v>0.69571428571428562</c:v>
                </c:pt>
                <c:pt idx="25">
                  <c:v>0.67285714285714282</c:v>
                </c:pt>
                <c:pt idx="26">
                  <c:v>0.65571428571428569</c:v>
                </c:pt>
                <c:pt idx="27">
                  <c:v>0.6428571428571429</c:v>
                </c:pt>
                <c:pt idx="28">
                  <c:v>0.63571428571428579</c:v>
                </c:pt>
                <c:pt idx="29">
                  <c:v>0.6328571428571429</c:v>
                </c:pt>
                <c:pt idx="30">
                  <c:v>0.62857142857142867</c:v>
                </c:pt>
                <c:pt idx="31">
                  <c:v>0.62571428571428567</c:v>
                </c:pt>
                <c:pt idx="32">
                  <c:v>0.62714285714285711</c:v>
                </c:pt>
                <c:pt idx="33">
                  <c:v>0.62857142857142867</c:v>
                </c:pt>
                <c:pt idx="34">
                  <c:v>0.59</c:v>
                </c:pt>
                <c:pt idx="35">
                  <c:v>0.5742857142857144</c:v>
                </c:pt>
                <c:pt idx="36">
                  <c:v>0.54571428571428571</c:v>
                </c:pt>
                <c:pt idx="37">
                  <c:v>0.49428571428571427</c:v>
                </c:pt>
                <c:pt idx="38">
                  <c:v>0.49428571428571433</c:v>
                </c:pt>
                <c:pt idx="39">
                  <c:v>0.49571428571428572</c:v>
                </c:pt>
                <c:pt idx="40">
                  <c:v>0.49857142857142855</c:v>
                </c:pt>
                <c:pt idx="41">
                  <c:v>0.54142857142857137</c:v>
                </c:pt>
                <c:pt idx="42">
                  <c:v>0.56428571428571428</c:v>
                </c:pt>
                <c:pt idx="43">
                  <c:v>0.59714285714285709</c:v>
                </c:pt>
                <c:pt idx="44">
                  <c:v>0.65428571428571425</c:v>
                </c:pt>
                <c:pt idx="45">
                  <c:v>0.66</c:v>
                </c:pt>
                <c:pt idx="46">
                  <c:v>0.66285714285714292</c:v>
                </c:pt>
                <c:pt idx="47">
                  <c:v>0.66428571428571426</c:v>
                </c:pt>
                <c:pt idx="48">
                  <c:v>0.66714285714285715</c:v>
                </c:pt>
                <c:pt idx="49">
                  <c:v>0.66714285714285715</c:v>
                </c:pt>
                <c:pt idx="50">
                  <c:v>0.66999999999999993</c:v>
                </c:pt>
                <c:pt idx="51">
                  <c:v>0.67428571428571427</c:v>
                </c:pt>
                <c:pt idx="52">
                  <c:v>0.6785714285714286</c:v>
                </c:pt>
                <c:pt idx="53">
                  <c:v>0.68285714285714294</c:v>
                </c:pt>
                <c:pt idx="54">
                  <c:v>0.68714285714285706</c:v>
                </c:pt>
                <c:pt idx="55">
                  <c:v>0.68857142857142861</c:v>
                </c:pt>
                <c:pt idx="56">
                  <c:v>0.69000000000000006</c:v>
                </c:pt>
                <c:pt idx="57">
                  <c:v>0.69142857142857139</c:v>
                </c:pt>
                <c:pt idx="58">
                  <c:v>0.69428571428571428</c:v>
                </c:pt>
                <c:pt idx="59">
                  <c:v>0.70000000000000007</c:v>
                </c:pt>
                <c:pt idx="60">
                  <c:v>0.70714285714285707</c:v>
                </c:pt>
                <c:pt idx="61">
                  <c:v>0.71285714285714274</c:v>
                </c:pt>
                <c:pt idx="62">
                  <c:v>0.66857142857142848</c:v>
                </c:pt>
                <c:pt idx="63">
                  <c:v>0.65857142857142859</c:v>
                </c:pt>
                <c:pt idx="64">
                  <c:v>0.65999999999999992</c:v>
                </c:pt>
                <c:pt idx="65">
                  <c:v>0.6657142857142857</c:v>
                </c:pt>
                <c:pt idx="66">
                  <c:v>0.67142857142857149</c:v>
                </c:pt>
                <c:pt idx="67">
                  <c:v>0.6757142857142856</c:v>
                </c:pt>
                <c:pt idx="68">
                  <c:v>0.68142857142857138</c:v>
                </c:pt>
                <c:pt idx="69">
                  <c:v>0.73714285714285721</c:v>
                </c:pt>
                <c:pt idx="70">
                  <c:v>0.75857142857142856</c:v>
                </c:pt>
                <c:pt idx="71">
                  <c:v>0.76857142857142857</c:v>
                </c:pt>
                <c:pt idx="72">
                  <c:v>0.77571428571428569</c:v>
                </c:pt>
                <c:pt idx="73">
                  <c:v>0.78142857142857136</c:v>
                </c:pt>
                <c:pt idx="74">
                  <c:v>0.78714285714285714</c:v>
                </c:pt>
                <c:pt idx="75">
                  <c:v>0.79428571428571426</c:v>
                </c:pt>
                <c:pt idx="76">
                  <c:v>0.80142857142857149</c:v>
                </c:pt>
                <c:pt idx="77">
                  <c:v>0.80714285714285705</c:v>
                </c:pt>
                <c:pt idx="78">
                  <c:v>0.80142857142857138</c:v>
                </c:pt>
                <c:pt idx="79">
                  <c:v>0.73714285714285721</c:v>
                </c:pt>
                <c:pt idx="80">
                  <c:v>0.74</c:v>
                </c:pt>
                <c:pt idx="81">
                  <c:v>0.74571428571428577</c:v>
                </c:pt>
                <c:pt idx="82">
                  <c:v>0.75</c:v>
                </c:pt>
                <c:pt idx="83">
                  <c:v>0.75571428571428567</c:v>
                </c:pt>
                <c:pt idx="84">
                  <c:v>0.76714285714285713</c:v>
                </c:pt>
                <c:pt idx="85">
                  <c:v>0.78714285714285714</c:v>
                </c:pt>
                <c:pt idx="86">
                  <c:v>0.86285714285714288</c:v>
                </c:pt>
                <c:pt idx="87">
                  <c:v>0.8671428571428571</c:v>
                </c:pt>
                <c:pt idx="88">
                  <c:v>0.86857142857142844</c:v>
                </c:pt>
                <c:pt idx="89">
                  <c:v>0.87142857142857133</c:v>
                </c:pt>
                <c:pt idx="90">
                  <c:v>0.87428571428571422</c:v>
                </c:pt>
                <c:pt idx="91">
                  <c:v>0.87142857142857133</c:v>
                </c:pt>
                <c:pt idx="92">
                  <c:v>0.87</c:v>
                </c:pt>
                <c:pt idx="93">
                  <c:v>0.87</c:v>
                </c:pt>
                <c:pt idx="94">
                  <c:v>0.87571428571428567</c:v>
                </c:pt>
                <c:pt idx="95">
                  <c:v>0.88</c:v>
                </c:pt>
                <c:pt idx="96">
                  <c:v>0.88428571428571434</c:v>
                </c:pt>
                <c:pt idx="97">
                  <c:v>0.88714285714285712</c:v>
                </c:pt>
                <c:pt idx="98">
                  <c:v>0.89142857142857146</c:v>
                </c:pt>
                <c:pt idx="99">
                  <c:v>0.89714285714285702</c:v>
                </c:pt>
                <c:pt idx="100">
                  <c:v>0.90428571428571425</c:v>
                </c:pt>
                <c:pt idx="101">
                  <c:v>0.90857142857142859</c:v>
                </c:pt>
                <c:pt idx="102">
                  <c:v>0.91428571428571437</c:v>
                </c:pt>
                <c:pt idx="103">
                  <c:v>0.91571428571428559</c:v>
                </c:pt>
                <c:pt idx="104">
                  <c:v>0.92</c:v>
                </c:pt>
                <c:pt idx="105">
                  <c:v>0.92571428571428582</c:v>
                </c:pt>
                <c:pt idx="106">
                  <c:v>0.92285714285714282</c:v>
                </c:pt>
                <c:pt idx="107">
                  <c:v>0.92428571428571427</c:v>
                </c:pt>
                <c:pt idx="108">
                  <c:v>0.9285714285714286</c:v>
                </c:pt>
                <c:pt idx="109">
                  <c:v>0.93142857142857138</c:v>
                </c:pt>
                <c:pt idx="110">
                  <c:v>0.93571428571428583</c:v>
                </c:pt>
                <c:pt idx="111">
                  <c:v>0.93714285714285717</c:v>
                </c:pt>
                <c:pt idx="112">
                  <c:v>0.93714285714285706</c:v>
                </c:pt>
                <c:pt idx="113">
                  <c:v>0.94285714285714284</c:v>
                </c:pt>
                <c:pt idx="114">
                  <c:v>0.94714285714285718</c:v>
                </c:pt>
                <c:pt idx="115">
                  <c:v>0.95000000000000007</c:v>
                </c:pt>
                <c:pt idx="116">
                  <c:v>0.95428571428571429</c:v>
                </c:pt>
                <c:pt idx="117">
                  <c:v>0.96</c:v>
                </c:pt>
                <c:pt idx="118">
                  <c:v>0.96714285714285708</c:v>
                </c:pt>
                <c:pt idx="119">
                  <c:v>0.97285714285714275</c:v>
                </c:pt>
                <c:pt idx="120">
                  <c:v>0.98142857142857132</c:v>
                </c:pt>
                <c:pt idx="121">
                  <c:v>0.98285714285714276</c:v>
                </c:pt>
                <c:pt idx="122">
                  <c:v>0.9842857142857141</c:v>
                </c:pt>
                <c:pt idx="123">
                  <c:v>0.9842857142857141</c:v>
                </c:pt>
                <c:pt idx="124">
                  <c:v>0.98428571428571421</c:v>
                </c:pt>
                <c:pt idx="125">
                  <c:v>0.98428571428571421</c:v>
                </c:pt>
                <c:pt idx="126">
                  <c:v>0.98857142857142855</c:v>
                </c:pt>
                <c:pt idx="127">
                  <c:v>0.99714285714285722</c:v>
                </c:pt>
                <c:pt idx="128">
                  <c:v>0.99857142857142855</c:v>
                </c:pt>
                <c:pt idx="129">
                  <c:v>1</c:v>
                </c:pt>
                <c:pt idx="130">
                  <c:v>1.0014285714285716</c:v>
                </c:pt>
                <c:pt idx="131">
                  <c:v>1.0042857142857144</c:v>
                </c:pt>
                <c:pt idx="132">
                  <c:v>1.0057142857142858</c:v>
                </c:pt>
                <c:pt idx="133">
                  <c:v>1.0057142857142856</c:v>
                </c:pt>
                <c:pt idx="134">
                  <c:v>1.0057142857142858</c:v>
                </c:pt>
                <c:pt idx="135">
                  <c:v>1.0071428571428573</c:v>
                </c:pt>
                <c:pt idx="136">
                  <c:v>1.0071428571428573</c:v>
                </c:pt>
                <c:pt idx="137">
                  <c:v>1.0071428571428573</c:v>
                </c:pt>
                <c:pt idx="138">
                  <c:v>1.0028571428571429</c:v>
                </c:pt>
                <c:pt idx="139">
                  <c:v>1.0028571428571431</c:v>
                </c:pt>
                <c:pt idx="140">
                  <c:v>1.0042857142857142</c:v>
                </c:pt>
                <c:pt idx="141">
                  <c:v>1.0057142857142858</c:v>
                </c:pt>
                <c:pt idx="142">
                  <c:v>1.0014285714285713</c:v>
                </c:pt>
                <c:pt idx="143">
                  <c:v>1</c:v>
                </c:pt>
                <c:pt idx="144">
                  <c:v>0.99714285714285711</c:v>
                </c:pt>
                <c:pt idx="145">
                  <c:v>0.99857142857142844</c:v>
                </c:pt>
                <c:pt idx="146">
                  <c:v>0.99571428571428566</c:v>
                </c:pt>
                <c:pt idx="147">
                  <c:v>0.99714285714285722</c:v>
                </c:pt>
                <c:pt idx="148">
                  <c:v>0.99999999999999989</c:v>
                </c:pt>
                <c:pt idx="149">
                  <c:v>1.0014285714285713</c:v>
                </c:pt>
                <c:pt idx="150">
                  <c:v>1.0028571428571429</c:v>
                </c:pt>
                <c:pt idx="151">
                  <c:v>1.0057142857142856</c:v>
                </c:pt>
                <c:pt idx="152">
                  <c:v>1.0057142857142858</c:v>
                </c:pt>
                <c:pt idx="153">
                  <c:v>1.0071428571428573</c:v>
                </c:pt>
                <c:pt idx="154">
                  <c:v>1.01</c:v>
                </c:pt>
                <c:pt idx="155">
                  <c:v>1.0128571428571429</c:v>
                </c:pt>
                <c:pt idx="156">
                  <c:v>1.0171428571428571</c:v>
                </c:pt>
                <c:pt idx="157">
                  <c:v>1.0185714285714285</c:v>
                </c:pt>
                <c:pt idx="158">
                  <c:v>1.02</c:v>
                </c:pt>
                <c:pt idx="159">
                  <c:v>1.0228571428571429</c:v>
                </c:pt>
                <c:pt idx="160">
                  <c:v>1.025714285714286</c:v>
                </c:pt>
                <c:pt idx="161">
                  <c:v>1.0242857142857145</c:v>
                </c:pt>
                <c:pt idx="162">
                  <c:v>1.0228571428571429</c:v>
                </c:pt>
                <c:pt idx="163">
                  <c:v>1.0228571428571429</c:v>
                </c:pt>
                <c:pt idx="164">
                  <c:v>1.0228571428571429</c:v>
                </c:pt>
                <c:pt idx="165">
                  <c:v>1.02</c:v>
                </c:pt>
                <c:pt idx="166">
                  <c:v>1.0199999999999998</c:v>
                </c:pt>
                <c:pt idx="167">
                  <c:v>1.0157142857142858</c:v>
                </c:pt>
                <c:pt idx="168">
                  <c:v>1.0171428571428571</c:v>
                </c:pt>
                <c:pt idx="169">
                  <c:v>1.0185714285714285</c:v>
                </c:pt>
                <c:pt idx="170">
                  <c:v>1.0171428571428571</c:v>
                </c:pt>
                <c:pt idx="171">
                  <c:v>1.0114285714285713</c:v>
                </c:pt>
                <c:pt idx="172">
                  <c:v>1.0142857142857145</c:v>
                </c:pt>
                <c:pt idx="173">
                  <c:v>1.0142857142857145</c:v>
                </c:pt>
                <c:pt idx="174">
                  <c:v>1.0171428571428571</c:v>
                </c:pt>
                <c:pt idx="175">
                  <c:v>1.0157142857142858</c:v>
                </c:pt>
                <c:pt idx="176">
                  <c:v>1.0028571428571429</c:v>
                </c:pt>
                <c:pt idx="177">
                  <c:v>0.92714285714285716</c:v>
                </c:pt>
                <c:pt idx="178">
                  <c:v>0.93285714285714294</c:v>
                </c:pt>
                <c:pt idx="179">
                  <c:v>0.93857142857142861</c:v>
                </c:pt>
                <c:pt idx="180">
                  <c:v>0.94428571428571451</c:v>
                </c:pt>
                <c:pt idx="181">
                  <c:v>0.9514285714285714</c:v>
                </c:pt>
                <c:pt idx="182">
                  <c:v>0.9642857142857143</c:v>
                </c:pt>
                <c:pt idx="183">
                  <c:v>0.98285714285714287</c:v>
                </c:pt>
                <c:pt idx="184">
                  <c:v>1.0657142857142858</c:v>
                </c:pt>
                <c:pt idx="185">
                  <c:v>1.0728571428571427</c:v>
                </c:pt>
                <c:pt idx="186">
                  <c:v>1.0742857142857143</c:v>
                </c:pt>
                <c:pt idx="187">
                  <c:v>1.0742857142857143</c:v>
                </c:pt>
                <c:pt idx="188">
                  <c:v>1.0757142857142858</c:v>
                </c:pt>
                <c:pt idx="189">
                  <c:v>1.0714285714285714</c:v>
                </c:pt>
                <c:pt idx="190">
                  <c:v>1.0757142857142858</c:v>
                </c:pt>
                <c:pt idx="191">
                  <c:v>1.0771428571428572</c:v>
                </c:pt>
                <c:pt idx="192">
                  <c:v>1.0742857142857143</c:v>
                </c:pt>
                <c:pt idx="193">
                  <c:v>1.0757142857142858</c:v>
                </c:pt>
                <c:pt idx="194">
                  <c:v>1.0771428571428572</c:v>
                </c:pt>
                <c:pt idx="195">
                  <c:v>1.0771428571428572</c:v>
                </c:pt>
                <c:pt idx="196">
                  <c:v>1.0785714285714287</c:v>
                </c:pt>
                <c:pt idx="197">
                  <c:v>1.0814285714285714</c:v>
                </c:pt>
                <c:pt idx="198">
                  <c:v>1.082857142857143</c:v>
                </c:pt>
                <c:pt idx="199">
                  <c:v>1.0857142857142859</c:v>
                </c:pt>
                <c:pt idx="200">
                  <c:v>1.0857142857142856</c:v>
                </c:pt>
                <c:pt idx="201">
                  <c:v>1.0871428571428572</c:v>
                </c:pt>
                <c:pt idx="202">
                  <c:v>1.0871428571428572</c:v>
                </c:pt>
                <c:pt idx="203">
                  <c:v>1.0900000000000001</c:v>
                </c:pt>
                <c:pt idx="204">
                  <c:v>1.0885714285714287</c:v>
                </c:pt>
                <c:pt idx="205">
                  <c:v>1.0900000000000001</c:v>
                </c:pt>
                <c:pt idx="206">
                  <c:v>1.0914285714285714</c:v>
                </c:pt>
                <c:pt idx="207">
                  <c:v>1.0914285714285714</c:v>
                </c:pt>
                <c:pt idx="208">
                  <c:v>1.0928571428571427</c:v>
                </c:pt>
                <c:pt idx="209">
                  <c:v>1.0914285714285712</c:v>
                </c:pt>
                <c:pt idx="210">
                  <c:v>1.0842857142857143</c:v>
                </c:pt>
                <c:pt idx="211">
                  <c:v>1.072857142857143</c:v>
                </c:pt>
                <c:pt idx="212">
                  <c:v>1.0714285714285714</c:v>
                </c:pt>
                <c:pt idx="213">
                  <c:v>1.0714285714285716</c:v>
                </c:pt>
                <c:pt idx="214">
                  <c:v>1.0728571428571427</c:v>
                </c:pt>
                <c:pt idx="215">
                  <c:v>1.0714285714285714</c:v>
                </c:pt>
                <c:pt idx="216">
                  <c:v>1.0742857142857143</c:v>
                </c:pt>
                <c:pt idx="217">
                  <c:v>1.0785714285714285</c:v>
                </c:pt>
                <c:pt idx="218">
                  <c:v>1.0871428571428572</c:v>
                </c:pt>
                <c:pt idx="219">
                  <c:v>1.087142857142857</c:v>
                </c:pt>
                <c:pt idx="220">
                  <c:v>1.0871428571428572</c:v>
                </c:pt>
                <c:pt idx="221">
                  <c:v>1.087142857142857</c:v>
                </c:pt>
                <c:pt idx="222">
                  <c:v>1.087142857142857</c:v>
                </c:pt>
                <c:pt idx="223">
                  <c:v>1.087142857142857</c:v>
                </c:pt>
                <c:pt idx="224">
                  <c:v>1.0871428571428572</c:v>
                </c:pt>
                <c:pt idx="225">
                  <c:v>1.0900000000000001</c:v>
                </c:pt>
                <c:pt idx="226">
                  <c:v>1.0914285714285714</c:v>
                </c:pt>
                <c:pt idx="227">
                  <c:v>1.0914285714285714</c:v>
                </c:pt>
                <c:pt idx="228">
                  <c:v>1.0900000000000001</c:v>
                </c:pt>
                <c:pt idx="229">
                  <c:v>1.092857142857143</c:v>
                </c:pt>
                <c:pt idx="230">
                  <c:v>1.0928571428571427</c:v>
                </c:pt>
                <c:pt idx="231">
                  <c:v>1.092857142857143</c:v>
                </c:pt>
                <c:pt idx="232">
                  <c:v>1.0842857142857143</c:v>
                </c:pt>
                <c:pt idx="233">
                  <c:v>1.0814285714285714</c:v>
                </c:pt>
                <c:pt idx="234">
                  <c:v>1.0785714285714285</c:v>
                </c:pt>
                <c:pt idx="235">
                  <c:v>1.0771428571428572</c:v>
                </c:pt>
                <c:pt idx="236">
                  <c:v>1.0714285714285714</c:v>
                </c:pt>
                <c:pt idx="237">
                  <c:v>1.0671428571428572</c:v>
                </c:pt>
                <c:pt idx="238">
                  <c:v>1.06</c:v>
                </c:pt>
                <c:pt idx="239">
                  <c:v>1.0557142857142858</c:v>
                </c:pt>
                <c:pt idx="240">
                  <c:v>1.0585714285714285</c:v>
                </c:pt>
                <c:pt idx="241">
                  <c:v>1.0628571428571429</c:v>
                </c:pt>
                <c:pt idx="242">
                  <c:v>1.0671428571428572</c:v>
                </c:pt>
                <c:pt idx="243">
                  <c:v>1.07</c:v>
                </c:pt>
                <c:pt idx="244">
                  <c:v>1.0742857142857145</c:v>
                </c:pt>
                <c:pt idx="245">
                  <c:v>1.0757142857142856</c:v>
                </c:pt>
                <c:pt idx="246">
                  <c:v>1.0671428571428572</c:v>
                </c:pt>
                <c:pt idx="247">
                  <c:v>1.0657142857142858</c:v>
                </c:pt>
                <c:pt idx="248">
                  <c:v>1.0628571428571429</c:v>
                </c:pt>
                <c:pt idx="249">
                  <c:v>1.06</c:v>
                </c:pt>
                <c:pt idx="250">
                  <c:v>1.0585714285714287</c:v>
                </c:pt>
                <c:pt idx="251">
                  <c:v>1.0571428571428574</c:v>
                </c:pt>
                <c:pt idx="252">
                  <c:v>1.0514285714285716</c:v>
                </c:pt>
                <c:pt idx="253">
                  <c:v>1.0500000000000003</c:v>
                </c:pt>
                <c:pt idx="254">
                  <c:v>1.0500000000000003</c:v>
                </c:pt>
                <c:pt idx="255">
                  <c:v>1.05</c:v>
                </c:pt>
                <c:pt idx="256">
                  <c:v>1.05</c:v>
                </c:pt>
                <c:pt idx="257">
                  <c:v>1.0514285714285714</c:v>
                </c:pt>
                <c:pt idx="258">
                  <c:v>1.0542857142857143</c:v>
                </c:pt>
                <c:pt idx="259">
                  <c:v>1.0614285714285716</c:v>
                </c:pt>
                <c:pt idx="260">
                  <c:v>1.07</c:v>
                </c:pt>
                <c:pt idx="261">
                  <c:v>1.0714285714285714</c:v>
                </c:pt>
                <c:pt idx="262">
                  <c:v>1.0742857142857143</c:v>
                </c:pt>
                <c:pt idx="263">
                  <c:v>1.0757142857142858</c:v>
                </c:pt>
                <c:pt idx="264">
                  <c:v>1.0785714285714287</c:v>
                </c:pt>
                <c:pt idx="265">
                  <c:v>1.0800000000000003</c:v>
                </c:pt>
                <c:pt idx="266">
                  <c:v>1.0885714285714287</c:v>
                </c:pt>
                <c:pt idx="267">
                  <c:v>1.0971428571428572</c:v>
                </c:pt>
                <c:pt idx="268">
                  <c:v>1.1000000000000001</c:v>
                </c:pt>
                <c:pt idx="269">
                  <c:v>1.1014285714285714</c:v>
                </c:pt>
                <c:pt idx="270">
                  <c:v>1.1014285714285716</c:v>
                </c:pt>
                <c:pt idx="271">
                  <c:v>1.1000000000000001</c:v>
                </c:pt>
                <c:pt idx="272">
                  <c:v>1.0985714285714285</c:v>
                </c:pt>
                <c:pt idx="273">
                  <c:v>1.1028571428571428</c:v>
                </c:pt>
                <c:pt idx="274">
                  <c:v>1.1100000000000001</c:v>
                </c:pt>
                <c:pt idx="275">
                  <c:v>1.1114285714285714</c:v>
                </c:pt>
                <c:pt idx="276">
                  <c:v>1.1142857142857143</c:v>
                </c:pt>
                <c:pt idx="277">
                  <c:v>1.1185714285714285</c:v>
                </c:pt>
                <c:pt idx="278">
                  <c:v>1.1214285714285714</c:v>
                </c:pt>
                <c:pt idx="279">
                  <c:v>1.1257142857142859</c:v>
                </c:pt>
                <c:pt idx="280">
                  <c:v>1.1271428571428572</c:v>
                </c:pt>
                <c:pt idx="281">
                  <c:v>1.1242857142857143</c:v>
                </c:pt>
                <c:pt idx="282">
                  <c:v>1.1257142857142857</c:v>
                </c:pt>
                <c:pt idx="283">
                  <c:v>1.1257142857142857</c:v>
                </c:pt>
                <c:pt idx="284">
                  <c:v>1.1257142857142857</c:v>
                </c:pt>
                <c:pt idx="285">
                  <c:v>1.1285714285714286</c:v>
                </c:pt>
                <c:pt idx="286">
                  <c:v>1.127142857142857</c:v>
                </c:pt>
                <c:pt idx="287">
                  <c:v>1.1371428571428572</c:v>
                </c:pt>
                <c:pt idx="288">
                  <c:v>1.1557142857142857</c:v>
                </c:pt>
                <c:pt idx="289">
                  <c:v>1.1400000000000001</c:v>
                </c:pt>
                <c:pt idx="290">
                  <c:v>1.1185714285714285</c:v>
                </c:pt>
                <c:pt idx="291">
                  <c:v>1.0771428571428572</c:v>
                </c:pt>
                <c:pt idx="292">
                  <c:v>0.98000000000000009</c:v>
                </c:pt>
                <c:pt idx="293">
                  <c:v>0.83142857142857152</c:v>
                </c:pt>
                <c:pt idx="294">
                  <c:v>0.68857142857142872</c:v>
                </c:pt>
                <c:pt idx="295">
                  <c:v>0.61571428571428566</c:v>
                </c:pt>
                <c:pt idx="296">
                  <c:v>0.51714285714285713</c:v>
                </c:pt>
                <c:pt idx="297">
                  <c:v>0.45714285714285718</c:v>
                </c:pt>
                <c:pt idx="298">
                  <c:v>0.42142857142857143</c:v>
                </c:pt>
                <c:pt idx="299">
                  <c:v>0.41571428571428576</c:v>
                </c:pt>
                <c:pt idx="300">
                  <c:v>0.42571428571428571</c:v>
                </c:pt>
                <c:pt idx="301">
                  <c:v>0.47857142857142859</c:v>
                </c:pt>
                <c:pt idx="302">
                  <c:v>0.48571428571428571</c:v>
                </c:pt>
                <c:pt idx="303">
                  <c:v>0.55571428571428572</c:v>
                </c:pt>
                <c:pt idx="304">
                  <c:v>0.60571428571428576</c:v>
                </c:pt>
                <c:pt idx="305">
                  <c:v>0.65571428571428581</c:v>
                </c:pt>
                <c:pt idx="306">
                  <c:v>0.73142857142857154</c:v>
                </c:pt>
                <c:pt idx="307">
                  <c:v>0.84571428571428586</c:v>
                </c:pt>
                <c:pt idx="308">
                  <c:v>0.89</c:v>
                </c:pt>
                <c:pt idx="309">
                  <c:v>0.9</c:v>
                </c:pt>
                <c:pt idx="310">
                  <c:v>0.92428571428571416</c:v>
                </c:pt>
                <c:pt idx="311">
                  <c:v>0.93714285714285706</c:v>
                </c:pt>
                <c:pt idx="312">
                  <c:v>0.94571428571428562</c:v>
                </c:pt>
                <c:pt idx="313">
                  <c:v>0.94714285714285718</c:v>
                </c:pt>
                <c:pt idx="314">
                  <c:v>0.94857142857142862</c:v>
                </c:pt>
                <c:pt idx="315">
                  <c:v>0.94428571428571417</c:v>
                </c:pt>
                <c:pt idx="316">
                  <c:v>0.94285714285714284</c:v>
                </c:pt>
                <c:pt idx="317">
                  <c:v>0.94428571428571417</c:v>
                </c:pt>
                <c:pt idx="318">
                  <c:v>0.94428571428571428</c:v>
                </c:pt>
                <c:pt idx="319">
                  <c:v>0.94285714285714284</c:v>
                </c:pt>
                <c:pt idx="320">
                  <c:v>0.94571428571428573</c:v>
                </c:pt>
                <c:pt idx="321">
                  <c:v>0.95000000000000007</c:v>
                </c:pt>
                <c:pt idx="322">
                  <c:v>0.95428571428571407</c:v>
                </c:pt>
                <c:pt idx="323">
                  <c:v>0.95285714285714285</c:v>
                </c:pt>
                <c:pt idx="324">
                  <c:v>0.94714285714285729</c:v>
                </c:pt>
                <c:pt idx="325">
                  <c:v>0.94714285714285718</c:v>
                </c:pt>
                <c:pt idx="326">
                  <c:v>0.95000000000000007</c:v>
                </c:pt>
                <c:pt idx="327">
                  <c:v>0.95285714285714285</c:v>
                </c:pt>
                <c:pt idx="328">
                  <c:v>0.95285714285714285</c:v>
                </c:pt>
                <c:pt idx="329">
                  <c:v>0.95285714285714274</c:v>
                </c:pt>
                <c:pt idx="330">
                  <c:v>0.95857142857142852</c:v>
                </c:pt>
                <c:pt idx="331">
                  <c:v>0.9642857142857143</c:v>
                </c:pt>
                <c:pt idx="332">
                  <c:v>0.96285714285714274</c:v>
                </c:pt>
                <c:pt idx="333">
                  <c:v>0.9642857142857143</c:v>
                </c:pt>
                <c:pt idx="334">
                  <c:v>0.96571428571428553</c:v>
                </c:pt>
                <c:pt idx="335">
                  <c:v>0.96999999999999986</c:v>
                </c:pt>
                <c:pt idx="336">
                  <c:v>0.9742857142857142</c:v>
                </c:pt>
                <c:pt idx="337">
                  <c:v>0.97285714285714298</c:v>
                </c:pt>
                <c:pt idx="338">
                  <c:v>0.96857142857142864</c:v>
                </c:pt>
                <c:pt idx="339">
                  <c:v>0.96571428571428586</c:v>
                </c:pt>
                <c:pt idx="340">
                  <c:v>0.96142857142857141</c:v>
                </c:pt>
                <c:pt idx="341">
                  <c:v>0.96</c:v>
                </c:pt>
                <c:pt idx="342">
                  <c:v>0.95857142857142852</c:v>
                </c:pt>
                <c:pt idx="343">
                  <c:v>0.96142857142857141</c:v>
                </c:pt>
                <c:pt idx="344">
                  <c:v>0.96285714285714286</c:v>
                </c:pt>
                <c:pt idx="345">
                  <c:v>0.97</c:v>
                </c:pt>
                <c:pt idx="346">
                  <c:v>0.97857142857142865</c:v>
                </c:pt>
                <c:pt idx="347">
                  <c:v>0.98428571428571432</c:v>
                </c:pt>
                <c:pt idx="348">
                  <c:v>0.9900000000000001</c:v>
                </c:pt>
                <c:pt idx="349">
                  <c:v>0.99142857142857144</c:v>
                </c:pt>
                <c:pt idx="350">
                  <c:v>0.99142857142857133</c:v>
                </c:pt>
                <c:pt idx="351">
                  <c:v>0.99714285714285711</c:v>
                </c:pt>
                <c:pt idx="352">
                  <c:v>1</c:v>
                </c:pt>
                <c:pt idx="353">
                  <c:v>1.0014285714285713</c:v>
                </c:pt>
                <c:pt idx="354">
                  <c:v>1.0042857142857142</c:v>
                </c:pt>
                <c:pt idx="355">
                  <c:v>1.0071428571428569</c:v>
                </c:pt>
                <c:pt idx="356">
                  <c:v>1.0114285714285713</c:v>
                </c:pt>
                <c:pt idx="357">
                  <c:v>1.0185714285714285</c:v>
                </c:pt>
                <c:pt idx="358">
                  <c:v>1.0228571428571429</c:v>
                </c:pt>
                <c:pt idx="359">
                  <c:v>1.0257142857142858</c:v>
                </c:pt>
                <c:pt idx="360">
                  <c:v>1.0285714285714287</c:v>
                </c:pt>
                <c:pt idx="361">
                  <c:v>1.0314285714285714</c:v>
                </c:pt>
                <c:pt idx="362">
                  <c:v>1.0328571428571429</c:v>
                </c:pt>
                <c:pt idx="363">
                  <c:v>1.0357142857142858</c:v>
                </c:pt>
                <c:pt idx="364">
                  <c:v>1.0385714285714285</c:v>
                </c:pt>
                <c:pt idx="365">
                  <c:v>1.0414285714285714</c:v>
                </c:pt>
                <c:pt idx="366">
                  <c:v>1.0428571428571429</c:v>
                </c:pt>
                <c:pt idx="367">
                  <c:v>1.0428571428571429</c:v>
                </c:pt>
                <c:pt idx="368">
                  <c:v>1.0428571428571429</c:v>
                </c:pt>
                <c:pt idx="369">
                  <c:v>1.04</c:v>
                </c:pt>
                <c:pt idx="370">
                  <c:v>1.0400000000000003</c:v>
                </c:pt>
                <c:pt idx="371">
                  <c:v>1.0414285714285714</c:v>
                </c:pt>
                <c:pt idx="372">
                  <c:v>1.0371428571428571</c:v>
                </c:pt>
                <c:pt idx="373">
                  <c:v>1.0371428571428571</c:v>
                </c:pt>
                <c:pt idx="374">
                  <c:v>1.04</c:v>
                </c:pt>
                <c:pt idx="375">
                  <c:v>1.0414285714285714</c:v>
                </c:pt>
                <c:pt idx="376">
                  <c:v>1.0457142857142858</c:v>
                </c:pt>
                <c:pt idx="377">
                  <c:v>1.0442857142857143</c:v>
                </c:pt>
                <c:pt idx="378">
                  <c:v>1.0414285714285714</c:v>
                </c:pt>
                <c:pt idx="379">
                  <c:v>1.0428571428571429</c:v>
                </c:pt>
                <c:pt idx="380">
                  <c:v>1.0442857142857143</c:v>
                </c:pt>
                <c:pt idx="381">
                  <c:v>1.0457142857142858</c:v>
                </c:pt>
                <c:pt idx="382">
                  <c:v>1.0471428571428572</c:v>
                </c:pt>
                <c:pt idx="383">
                  <c:v>1.05</c:v>
                </c:pt>
                <c:pt idx="384">
                  <c:v>1.0557142857142856</c:v>
                </c:pt>
                <c:pt idx="385">
                  <c:v>1.0642857142857143</c:v>
                </c:pt>
                <c:pt idx="386">
                  <c:v>1.07</c:v>
                </c:pt>
                <c:pt idx="387">
                  <c:v>1.0728571428571427</c:v>
                </c:pt>
                <c:pt idx="388">
                  <c:v>1.0771428571428572</c:v>
                </c:pt>
                <c:pt idx="389">
                  <c:v>1.0842857142857143</c:v>
                </c:pt>
                <c:pt idx="390">
                  <c:v>1.0828571428571427</c:v>
                </c:pt>
                <c:pt idx="391">
                  <c:v>1.0071428571428573</c:v>
                </c:pt>
                <c:pt idx="392">
                  <c:v>0.96714285714285708</c:v>
                </c:pt>
                <c:pt idx="393">
                  <c:v>0.91714285714285715</c:v>
                </c:pt>
                <c:pt idx="394">
                  <c:v>0.81571428571428573</c:v>
                </c:pt>
                <c:pt idx="395">
                  <c:v>0.80142857142857138</c:v>
                </c:pt>
                <c:pt idx="396">
                  <c:v>0.78999999999999992</c:v>
                </c:pt>
                <c:pt idx="397">
                  <c:v>0.78857142857142859</c:v>
                </c:pt>
                <c:pt idx="398">
                  <c:v>0.86285714285714288</c:v>
                </c:pt>
                <c:pt idx="399">
                  <c:v>0.90714285714285725</c:v>
                </c:pt>
                <c:pt idx="400">
                  <c:v>0.96285714285714286</c:v>
                </c:pt>
                <c:pt idx="401">
                  <c:v>1.0614285714285714</c:v>
                </c:pt>
                <c:pt idx="402">
                  <c:v>1.0714285714285714</c:v>
                </c:pt>
                <c:pt idx="403">
                  <c:v>1.077142857142857</c:v>
                </c:pt>
                <c:pt idx="404">
                  <c:v>1.0785714285714285</c:v>
                </c:pt>
                <c:pt idx="405">
                  <c:v>1.0785714285714287</c:v>
                </c:pt>
                <c:pt idx="406">
                  <c:v>1.072857142857143</c:v>
                </c:pt>
                <c:pt idx="407">
                  <c:v>1.0785714285714287</c:v>
                </c:pt>
                <c:pt idx="408">
                  <c:v>1.08</c:v>
                </c:pt>
                <c:pt idx="409">
                  <c:v>1.0814285714285714</c:v>
                </c:pt>
                <c:pt idx="410">
                  <c:v>1.082857142857143</c:v>
                </c:pt>
                <c:pt idx="411">
                  <c:v>1.0857142857142859</c:v>
                </c:pt>
                <c:pt idx="412">
                  <c:v>1.0871428571428572</c:v>
                </c:pt>
                <c:pt idx="413">
                  <c:v>1.0899999999999999</c:v>
                </c:pt>
                <c:pt idx="414">
                  <c:v>1.0899999999999999</c:v>
                </c:pt>
                <c:pt idx="415">
                  <c:v>1.0914285714285714</c:v>
                </c:pt>
                <c:pt idx="416">
                  <c:v>1.0942857142857141</c:v>
                </c:pt>
                <c:pt idx="417">
                  <c:v>1.0957142857142856</c:v>
                </c:pt>
                <c:pt idx="418">
                  <c:v>1.0971428571428572</c:v>
                </c:pt>
                <c:pt idx="419">
                  <c:v>1.1000000000000001</c:v>
                </c:pt>
                <c:pt idx="420">
                  <c:v>1.0971428571428572</c:v>
                </c:pt>
                <c:pt idx="421">
                  <c:v>1.0757142857142858</c:v>
                </c:pt>
                <c:pt idx="422">
                  <c:v>0.98142857142857154</c:v>
                </c:pt>
                <c:pt idx="423">
                  <c:v>0.97571428571428587</c:v>
                </c:pt>
                <c:pt idx="424">
                  <c:v>0.97571428571428576</c:v>
                </c:pt>
                <c:pt idx="425">
                  <c:v>0.9771428571428572</c:v>
                </c:pt>
                <c:pt idx="426">
                  <c:v>0.97857142857142865</c:v>
                </c:pt>
                <c:pt idx="427">
                  <c:v>0.97857142857142865</c:v>
                </c:pt>
                <c:pt idx="428">
                  <c:v>1.0014285714285713</c:v>
                </c:pt>
                <c:pt idx="429">
                  <c:v>1.0985714285714285</c:v>
                </c:pt>
                <c:pt idx="430">
                  <c:v>1.1042857142857143</c:v>
                </c:pt>
                <c:pt idx="431">
                  <c:v>1.1042857142857143</c:v>
                </c:pt>
                <c:pt idx="432">
                  <c:v>1.1014285714285716</c:v>
                </c:pt>
                <c:pt idx="433">
                  <c:v>1.0985714285714288</c:v>
                </c:pt>
                <c:pt idx="434">
                  <c:v>1.1000000000000001</c:v>
                </c:pt>
                <c:pt idx="435">
                  <c:v>1.1014285714285716</c:v>
                </c:pt>
                <c:pt idx="436">
                  <c:v>1.1000000000000001</c:v>
                </c:pt>
                <c:pt idx="437">
                  <c:v>1.0985714285714285</c:v>
                </c:pt>
                <c:pt idx="438">
                  <c:v>1.0985714285714285</c:v>
                </c:pt>
                <c:pt idx="439">
                  <c:v>1.0985714285714285</c:v>
                </c:pt>
                <c:pt idx="440">
                  <c:v>1.0971428571428572</c:v>
                </c:pt>
                <c:pt idx="441">
                  <c:v>1.1014285714285714</c:v>
                </c:pt>
                <c:pt idx="442">
                  <c:v>1.102857142857143</c:v>
                </c:pt>
                <c:pt idx="443">
                  <c:v>1.102857142857143</c:v>
                </c:pt>
                <c:pt idx="444">
                  <c:v>1.102857142857143</c:v>
                </c:pt>
                <c:pt idx="445">
                  <c:v>1.102857142857143</c:v>
                </c:pt>
                <c:pt idx="446">
                  <c:v>1.1042857142857143</c:v>
                </c:pt>
                <c:pt idx="447">
                  <c:v>1.1071428571428572</c:v>
                </c:pt>
                <c:pt idx="448">
                  <c:v>1.1100000000000001</c:v>
                </c:pt>
                <c:pt idx="449">
                  <c:v>1.0942857142857143</c:v>
                </c:pt>
                <c:pt idx="450">
                  <c:v>1.0028571428571429</c:v>
                </c:pt>
                <c:pt idx="451">
                  <c:v>0.99714285714285722</c:v>
                </c:pt>
                <c:pt idx="452">
                  <c:v>0.99428571428571444</c:v>
                </c:pt>
                <c:pt idx="453">
                  <c:v>0.99142857142857144</c:v>
                </c:pt>
                <c:pt idx="454">
                  <c:v>0.98571428571428577</c:v>
                </c:pt>
                <c:pt idx="455">
                  <c:v>0.99142857142857144</c:v>
                </c:pt>
                <c:pt idx="456">
                  <c:v>1.0157142857142856</c:v>
                </c:pt>
                <c:pt idx="457">
                  <c:v>1.1071428571428572</c:v>
                </c:pt>
                <c:pt idx="458">
                  <c:v>1.112857142857143</c:v>
                </c:pt>
                <c:pt idx="459">
                  <c:v>1.1157142857142859</c:v>
                </c:pt>
                <c:pt idx="460">
                  <c:v>1.1185714285714288</c:v>
                </c:pt>
                <c:pt idx="461">
                  <c:v>1.1242857142857143</c:v>
                </c:pt>
                <c:pt idx="462">
                  <c:v>1.1171428571428572</c:v>
                </c:pt>
                <c:pt idx="463">
                  <c:v>1.1142857142857143</c:v>
                </c:pt>
                <c:pt idx="464">
                  <c:v>1.1142857142857143</c:v>
                </c:pt>
                <c:pt idx="465">
                  <c:v>1.1157142857142859</c:v>
                </c:pt>
                <c:pt idx="466">
                  <c:v>1.1157142857142859</c:v>
                </c:pt>
                <c:pt idx="467">
                  <c:v>1.1157142857142859</c:v>
                </c:pt>
                <c:pt idx="468">
                  <c:v>1.1114285714285714</c:v>
                </c:pt>
                <c:pt idx="469">
                  <c:v>1.1100000000000001</c:v>
                </c:pt>
                <c:pt idx="470">
                  <c:v>1.102857142857143</c:v>
                </c:pt>
                <c:pt idx="471">
                  <c:v>1.1014285714285716</c:v>
                </c:pt>
                <c:pt idx="472">
                  <c:v>1.1014285714285716</c:v>
                </c:pt>
                <c:pt idx="473">
                  <c:v>1.102857142857143</c:v>
                </c:pt>
                <c:pt idx="474">
                  <c:v>1.1042857142857143</c:v>
                </c:pt>
                <c:pt idx="475">
                  <c:v>1.1071428571428572</c:v>
                </c:pt>
                <c:pt idx="476">
                  <c:v>1.1099999999999999</c:v>
                </c:pt>
                <c:pt idx="477">
                  <c:v>1.1242857142857143</c:v>
                </c:pt>
                <c:pt idx="478">
                  <c:v>1.1271428571428572</c:v>
                </c:pt>
                <c:pt idx="479">
                  <c:v>1.1257142857142859</c:v>
                </c:pt>
                <c:pt idx="480">
                  <c:v>1.1242857142857143</c:v>
                </c:pt>
                <c:pt idx="481">
                  <c:v>1.122857142857143</c:v>
                </c:pt>
                <c:pt idx="482">
                  <c:v>1.1214285714285714</c:v>
                </c:pt>
                <c:pt idx="483">
                  <c:v>1.1142857142857143</c:v>
                </c:pt>
                <c:pt idx="484">
                  <c:v>1.1057142857142856</c:v>
                </c:pt>
                <c:pt idx="485">
                  <c:v>1.102857142857143</c:v>
                </c:pt>
                <c:pt idx="486">
                  <c:v>1.1014285714285716</c:v>
                </c:pt>
                <c:pt idx="487">
                  <c:v>1.0985714285714288</c:v>
                </c:pt>
                <c:pt idx="488">
                  <c:v>1.0957142857142859</c:v>
                </c:pt>
                <c:pt idx="489">
                  <c:v>1.0957142857142856</c:v>
                </c:pt>
                <c:pt idx="490">
                  <c:v>1.1014285714285714</c:v>
                </c:pt>
                <c:pt idx="491">
                  <c:v>1.0985714285714285</c:v>
                </c:pt>
                <c:pt idx="492">
                  <c:v>1.0914285714285714</c:v>
                </c:pt>
                <c:pt idx="493">
                  <c:v>1.0914285714285714</c:v>
                </c:pt>
                <c:pt idx="494">
                  <c:v>1.092857142857143</c:v>
                </c:pt>
                <c:pt idx="495">
                  <c:v>1.0942857142857143</c:v>
                </c:pt>
                <c:pt idx="496">
                  <c:v>1.092857142857143</c:v>
                </c:pt>
                <c:pt idx="497">
                  <c:v>1.0914285714285714</c:v>
                </c:pt>
                <c:pt idx="498">
                  <c:v>1.0985714285714288</c:v>
                </c:pt>
                <c:pt idx="499">
                  <c:v>1.1042857142857143</c:v>
                </c:pt>
                <c:pt idx="500">
                  <c:v>1.1028571428571428</c:v>
                </c:pt>
                <c:pt idx="501">
                  <c:v>1.0999999999999999</c:v>
                </c:pt>
                <c:pt idx="502">
                  <c:v>1.0985714285714285</c:v>
                </c:pt>
                <c:pt idx="503">
                  <c:v>1.0957142857142856</c:v>
                </c:pt>
                <c:pt idx="504">
                  <c:v>1.0942857142857143</c:v>
                </c:pt>
                <c:pt idx="505">
                  <c:v>1.0942857142857143</c:v>
                </c:pt>
                <c:pt idx="506">
                  <c:v>1.0900000000000001</c:v>
                </c:pt>
                <c:pt idx="507">
                  <c:v>1.0885714285714285</c:v>
                </c:pt>
                <c:pt idx="508">
                  <c:v>1.0871428571428572</c:v>
                </c:pt>
                <c:pt idx="509">
                  <c:v>1.0842857142857143</c:v>
                </c:pt>
                <c:pt idx="510">
                  <c:v>1.082857142857143</c:v>
                </c:pt>
                <c:pt idx="511">
                  <c:v>1.0857142857142859</c:v>
                </c:pt>
                <c:pt idx="512">
                  <c:v>1.0871428571428572</c:v>
                </c:pt>
                <c:pt idx="513">
                  <c:v>1.0871428571428572</c:v>
                </c:pt>
                <c:pt idx="514">
                  <c:v>1.0857142857142859</c:v>
                </c:pt>
                <c:pt idx="515">
                  <c:v>1.0857142857142859</c:v>
                </c:pt>
                <c:pt idx="516">
                  <c:v>1.0842857142857143</c:v>
                </c:pt>
                <c:pt idx="517">
                  <c:v>1.082857142857143</c:v>
                </c:pt>
                <c:pt idx="518">
                  <c:v>1.0785714285714285</c:v>
                </c:pt>
                <c:pt idx="519">
                  <c:v>1.0742857142857143</c:v>
                </c:pt>
                <c:pt idx="520">
                  <c:v>1.0742857142857143</c:v>
                </c:pt>
                <c:pt idx="521">
                  <c:v>1.0742857142857143</c:v>
                </c:pt>
                <c:pt idx="522">
                  <c:v>1.072857142857143</c:v>
                </c:pt>
                <c:pt idx="523">
                  <c:v>1.0728571428571427</c:v>
                </c:pt>
                <c:pt idx="524">
                  <c:v>1.0728571428571427</c:v>
                </c:pt>
                <c:pt idx="525">
                  <c:v>1.0757142857142858</c:v>
                </c:pt>
                <c:pt idx="526">
                  <c:v>1.0800000000000003</c:v>
                </c:pt>
                <c:pt idx="527">
                  <c:v>1.08</c:v>
                </c:pt>
                <c:pt idx="528">
                  <c:v>1.0814285714285714</c:v>
                </c:pt>
                <c:pt idx="529">
                  <c:v>1.0842857142857143</c:v>
                </c:pt>
                <c:pt idx="530">
                  <c:v>1.0857142857142859</c:v>
                </c:pt>
                <c:pt idx="531">
                  <c:v>1.087142857142857</c:v>
                </c:pt>
                <c:pt idx="532">
                  <c:v>1.0885714285714285</c:v>
                </c:pt>
                <c:pt idx="533">
                  <c:v>1.0900000000000001</c:v>
                </c:pt>
                <c:pt idx="534">
                  <c:v>1.0914285714285714</c:v>
                </c:pt>
                <c:pt idx="535">
                  <c:v>1.0928571428571427</c:v>
                </c:pt>
                <c:pt idx="536">
                  <c:v>1.0928571428571427</c:v>
                </c:pt>
                <c:pt idx="537">
                  <c:v>1.0957142857142856</c:v>
                </c:pt>
                <c:pt idx="538">
                  <c:v>1.0957142857142856</c:v>
                </c:pt>
                <c:pt idx="539">
                  <c:v>1.0942857142857141</c:v>
                </c:pt>
                <c:pt idx="540">
                  <c:v>1.0757142857142858</c:v>
                </c:pt>
                <c:pt idx="541">
                  <c:v>0.99571428571428577</c:v>
                </c:pt>
                <c:pt idx="542">
                  <c:v>0.99285714285714299</c:v>
                </c:pt>
                <c:pt idx="543">
                  <c:v>0.99571428571428577</c:v>
                </c:pt>
                <c:pt idx="544">
                  <c:v>0.99571428571428577</c:v>
                </c:pt>
                <c:pt idx="545">
                  <c:v>1</c:v>
                </c:pt>
                <c:pt idx="546">
                  <c:v>1.0085714285714285</c:v>
                </c:pt>
                <c:pt idx="547">
                  <c:v>1.0328571428571427</c:v>
                </c:pt>
                <c:pt idx="548">
                  <c:v>1.1185714285714285</c:v>
                </c:pt>
                <c:pt idx="549">
                  <c:v>1.1242857142857143</c:v>
                </c:pt>
                <c:pt idx="550">
                  <c:v>1.1257142857142857</c:v>
                </c:pt>
                <c:pt idx="551">
                  <c:v>1.1271428571428572</c:v>
                </c:pt>
                <c:pt idx="552">
                  <c:v>1.1285714285714286</c:v>
                </c:pt>
                <c:pt idx="553">
                  <c:v>1.1257142857142859</c:v>
                </c:pt>
                <c:pt idx="554">
                  <c:v>1.1242857142857143</c:v>
                </c:pt>
                <c:pt idx="555">
                  <c:v>1.1242857142857143</c:v>
                </c:pt>
                <c:pt idx="556">
                  <c:v>1.1242857142857143</c:v>
                </c:pt>
                <c:pt idx="557">
                  <c:v>1.1242857142857143</c:v>
                </c:pt>
                <c:pt idx="558">
                  <c:v>1.1257142857142859</c:v>
                </c:pt>
                <c:pt idx="559">
                  <c:v>1.1271428571428572</c:v>
                </c:pt>
                <c:pt idx="560">
                  <c:v>1.1257142857142859</c:v>
                </c:pt>
                <c:pt idx="561">
                  <c:v>1.1300000000000001</c:v>
                </c:pt>
                <c:pt idx="562">
                  <c:v>1.1314285714285715</c:v>
                </c:pt>
                <c:pt idx="563">
                  <c:v>1.1342857142857141</c:v>
                </c:pt>
                <c:pt idx="564">
                  <c:v>1.1357142857142857</c:v>
                </c:pt>
                <c:pt idx="565">
                  <c:v>1.1385714285714286</c:v>
                </c:pt>
                <c:pt idx="566">
                  <c:v>1.1385714285714286</c:v>
                </c:pt>
                <c:pt idx="567">
                  <c:v>1.137142857142857</c:v>
                </c:pt>
                <c:pt idx="568">
                  <c:v>1.1328571428571428</c:v>
                </c:pt>
                <c:pt idx="569">
                  <c:v>1.1285714285714286</c:v>
                </c:pt>
                <c:pt idx="570">
                  <c:v>1.1257142857142859</c:v>
                </c:pt>
                <c:pt idx="571">
                  <c:v>1.122857142857143</c:v>
                </c:pt>
                <c:pt idx="572">
                  <c:v>1.1200000000000003</c:v>
                </c:pt>
                <c:pt idx="573">
                  <c:v>1.1185714285714288</c:v>
                </c:pt>
                <c:pt idx="574">
                  <c:v>1.1157142857142859</c:v>
                </c:pt>
                <c:pt idx="575">
                  <c:v>1.1085714285714285</c:v>
                </c:pt>
                <c:pt idx="576">
                  <c:v>1.1114285714285714</c:v>
                </c:pt>
                <c:pt idx="577">
                  <c:v>1.112857142857143</c:v>
                </c:pt>
                <c:pt idx="578">
                  <c:v>1.1142857142857143</c:v>
                </c:pt>
                <c:pt idx="579">
                  <c:v>1.1157142857142859</c:v>
                </c:pt>
                <c:pt idx="580">
                  <c:v>1.1171428571428572</c:v>
                </c:pt>
                <c:pt idx="581">
                  <c:v>1.122857142857143</c:v>
                </c:pt>
                <c:pt idx="582">
                  <c:v>1.122857142857143</c:v>
                </c:pt>
                <c:pt idx="583">
                  <c:v>1.1242857142857143</c:v>
                </c:pt>
                <c:pt idx="584">
                  <c:v>1.1257142857142857</c:v>
                </c:pt>
                <c:pt idx="585">
                  <c:v>1.1285714285714283</c:v>
                </c:pt>
                <c:pt idx="586">
                  <c:v>1.1285714285714286</c:v>
                </c:pt>
                <c:pt idx="587">
                  <c:v>1.1285714285714286</c:v>
                </c:pt>
                <c:pt idx="588">
                  <c:v>1.1242857142857143</c:v>
                </c:pt>
                <c:pt idx="589">
                  <c:v>1.1214285714285717</c:v>
                </c:pt>
                <c:pt idx="590">
                  <c:v>1.1199999999999999</c:v>
                </c:pt>
                <c:pt idx="591">
                  <c:v>1.1171428571428572</c:v>
                </c:pt>
                <c:pt idx="592">
                  <c:v>1.112857142857143</c:v>
                </c:pt>
                <c:pt idx="593">
                  <c:v>1.1100000000000001</c:v>
                </c:pt>
                <c:pt idx="594">
                  <c:v>1.1085714285714288</c:v>
                </c:pt>
                <c:pt idx="595">
                  <c:v>1.1100000000000001</c:v>
                </c:pt>
                <c:pt idx="596">
                  <c:v>1.1071428571428572</c:v>
                </c:pt>
                <c:pt idx="597">
                  <c:v>1.102857142857143</c:v>
                </c:pt>
                <c:pt idx="598">
                  <c:v>1.1000000000000001</c:v>
                </c:pt>
                <c:pt idx="599">
                  <c:v>1.0985714285714285</c:v>
                </c:pt>
                <c:pt idx="600">
                  <c:v>1.0942857142857141</c:v>
                </c:pt>
                <c:pt idx="601">
                  <c:v>1.0900000000000001</c:v>
                </c:pt>
                <c:pt idx="602">
                  <c:v>1.0871428571428574</c:v>
                </c:pt>
                <c:pt idx="603">
                  <c:v>1.082857142857143</c:v>
                </c:pt>
                <c:pt idx="604">
                  <c:v>1.0871428571428572</c:v>
                </c:pt>
                <c:pt idx="605">
                  <c:v>1.0885714285714285</c:v>
                </c:pt>
                <c:pt idx="606">
                  <c:v>1.0900000000000001</c:v>
                </c:pt>
                <c:pt idx="607">
                  <c:v>1.0957142857142856</c:v>
                </c:pt>
                <c:pt idx="608">
                  <c:v>1.1000000000000001</c:v>
                </c:pt>
                <c:pt idx="609">
                  <c:v>1.0957142857142856</c:v>
                </c:pt>
                <c:pt idx="610">
                  <c:v>1.1014285714285716</c:v>
                </c:pt>
                <c:pt idx="611">
                  <c:v>1.102857142857143</c:v>
                </c:pt>
                <c:pt idx="612">
                  <c:v>1.1071428571428572</c:v>
                </c:pt>
                <c:pt idx="613">
                  <c:v>1.1099999999999999</c:v>
                </c:pt>
                <c:pt idx="614">
                  <c:v>1.1099999999999999</c:v>
                </c:pt>
                <c:pt idx="615">
                  <c:v>1.1114285714285717</c:v>
                </c:pt>
                <c:pt idx="616">
                  <c:v>1.1142857142857143</c:v>
                </c:pt>
                <c:pt idx="617">
                  <c:v>1.1114285714285714</c:v>
                </c:pt>
                <c:pt idx="618">
                  <c:v>1.112857142857143</c:v>
                </c:pt>
                <c:pt idx="619">
                  <c:v>1.1128571428571428</c:v>
                </c:pt>
                <c:pt idx="620">
                  <c:v>1.1128571428571428</c:v>
                </c:pt>
                <c:pt idx="621">
                  <c:v>1.1142857142857143</c:v>
                </c:pt>
                <c:pt idx="622">
                  <c:v>1.1142857142857143</c:v>
                </c:pt>
                <c:pt idx="623">
                  <c:v>1.1171428571428572</c:v>
                </c:pt>
                <c:pt idx="624">
                  <c:v>1.1214285714285714</c:v>
                </c:pt>
                <c:pt idx="625">
                  <c:v>1.1214285714285714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9D-4B58-81BD-E1D018B92E99}"/>
            </c:ext>
          </c:extLst>
        </c:ser>
        <c:ser>
          <c:idx val="4"/>
          <c:order val="3"/>
          <c:tx>
            <c:strRef>
              <c:f>Average!$F$1</c:f>
              <c:strCache>
                <c:ptCount val="1"/>
                <c:pt idx="0">
                  <c:v>National Rail</c:v>
                </c:pt>
              </c:strCache>
            </c:strRef>
          </c:tx>
          <c:spPr>
            <a:ln w="57150" cap="rnd">
              <a:solidFill>
                <a:srgbClr val="EE7B26"/>
              </a:solidFill>
              <a:round/>
            </a:ln>
            <a:effectLst/>
          </c:spPr>
          <c:marker>
            <c:symbol val="none"/>
          </c:marker>
          <c:cat>
            <c:numRef>
              <c:f>Average!$A$2:$A$627</c:f>
              <c:numCache>
                <c:formatCode>m/d/yyyy</c:formatCode>
                <c:ptCount val="626"/>
                <c:pt idx="0">
                  <c:v>43897</c:v>
                </c:pt>
                <c:pt idx="1">
                  <c:v>43898</c:v>
                </c:pt>
                <c:pt idx="2">
                  <c:v>43899</c:v>
                </c:pt>
                <c:pt idx="3">
                  <c:v>43900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  <c:pt idx="447">
                  <c:v>44344</c:v>
                </c:pt>
                <c:pt idx="448">
                  <c:v>44345</c:v>
                </c:pt>
                <c:pt idx="449">
                  <c:v>44346</c:v>
                </c:pt>
                <c:pt idx="450">
                  <c:v>44347</c:v>
                </c:pt>
                <c:pt idx="451">
                  <c:v>44348</c:v>
                </c:pt>
                <c:pt idx="452">
                  <c:v>44349</c:v>
                </c:pt>
                <c:pt idx="453">
                  <c:v>44350</c:v>
                </c:pt>
                <c:pt idx="454">
                  <c:v>44351</c:v>
                </c:pt>
                <c:pt idx="455">
                  <c:v>44352</c:v>
                </c:pt>
                <c:pt idx="456">
                  <c:v>44353</c:v>
                </c:pt>
                <c:pt idx="457">
                  <c:v>44354</c:v>
                </c:pt>
                <c:pt idx="458">
                  <c:v>44355</c:v>
                </c:pt>
                <c:pt idx="459">
                  <c:v>44356</c:v>
                </c:pt>
                <c:pt idx="460">
                  <c:v>44357</c:v>
                </c:pt>
                <c:pt idx="461">
                  <c:v>44358</c:v>
                </c:pt>
                <c:pt idx="462">
                  <c:v>44359</c:v>
                </c:pt>
                <c:pt idx="463">
                  <c:v>44360</c:v>
                </c:pt>
                <c:pt idx="464">
                  <c:v>44361</c:v>
                </c:pt>
                <c:pt idx="465">
                  <c:v>44362</c:v>
                </c:pt>
                <c:pt idx="466">
                  <c:v>44363</c:v>
                </c:pt>
                <c:pt idx="467">
                  <c:v>44364</c:v>
                </c:pt>
                <c:pt idx="468">
                  <c:v>44365</c:v>
                </c:pt>
                <c:pt idx="469">
                  <c:v>44366</c:v>
                </c:pt>
                <c:pt idx="470">
                  <c:v>44367</c:v>
                </c:pt>
                <c:pt idx="471">
                  <c:v>44368</c:v>
                </c:pt>
                <c:pt idx="472">
                  <c:v>44369</c:v>
                </c:pt>
                <c:pt idx="473">
                  <c:v>44370</c:v>
                </c:pt>
                <c:pt idx="474">
                  <c:v>44371</c:v>
                </c:pt>
                <c:pt idx="475">
                  <c:v>44372</c:v>
                </c:pt>
                <c:pt idx="476">
                  <c:v>44373</c:v>
                </c:pt>
                <c:pt idx="477">
                  <c:v>44374</c:v>
                </c:pt>
                <c:pt idx="478">
                  <c:v>44375</c:v>
                </c:pt>
                <c:pt idx="479">
                  <c:v>44376</c:v>
                </c:pt>
                <c:pt idx="480">
                  <c:v>44377</c:v>
                </c:pt>
                <c:pt idx="481">
                  <c:v>44378</c:v>
                </c:pt>
                <c:pt idx="482">
                  <c:v>44379</c:v>
                </c:pt>
                <c:pt idx="483">
                  <c:v>44380</c:v>
                </c:pt>
                <c:pt idx="484">
                  <c:v>44381</c:v>
                </c:pt>
                <c:pt idx="485">
                  <c:v>44382</c:v>
                </c:pt>
                <c:pt idx="486">
                  <c:v>44383</c:v>
                </c:pt>
                <c:pt idx="487">
                  <c:v>44384</c:v>
                </c:pt>
                <c:pt idx="488">
                  <c:v>44385</c:v>
                </c:pt>
                <c:pt idx="489">
                  <c:v>44386</c:v>
                </c:pt>
                <c:pt idx="490">
                  <c:v>44387</c:v>
                </c:pt>
                <c:pt idx="491">
                  <c:v>44388</c:v>
                </c:pt>
                <c:pt idx="492">
                  <c:v>44389</c:v>
                </c:pt>
                <c:pt idx="493">
                  <c:v>44390</c:v>
                </c:pt>
                <c:pt idx="494">
                  <c:v>44391</c:v>
                </c:pt>
                <c:pt idx="495">
                  <c:v>44392</c:v>
                </c:pt>
                <c:pt idx="496">
                  <c:v>44393</c:v>
                </c:pt>
                <c:pt idx="497">
                  <c:v>44394</c:v>
                </c:pt>
                <c:pt idx="498">
                  <c:v>44395</c:v>
                </c:pt>
                <c:pt idx="499">
                  <c:v>44396</c:v>
                </c:pt>
                <c:pt idx="500">
                  <c:v>44397</c:v>
                </c:pt>
                <c:pt idx="501">
                  <c:v>44398</c:v>
                </c:pt>
                <c:pt idx="502">
                  <c:v>44399</c:v>
                </c:pt>
                <c:pt idx="503">
                  <c:v>44400</c:v>
                </c:pt>
                <c:pt idx="504">
                  <c:v>44401</c:v>
                </c:pt>
                <c:pt idx="505">
                  <c:v>44402</c:v>
                </c:pt>
                <c:pt idx="506">
                  <c:v>44403</c:v>
                </c:pt>
                <c:pt idx="507">
                  <c:v>44404</c:v>
                </c:pt>
                <c:pt idx="508">
                  <c:v>44405</c:v>
                </c:pt>
                <c:pt idx="509">
                  <c:v>44406</c:v>
                </c:pt>
                <c:pt idx="510">
                  <c:v>44407</c:v>
                </c:pt>
                <c:pt idx="511">
                  <c:v>44408</c:v>
                </c:pt>
                <c:pt idx="512">
                  <c:v>44409</c:v>
                </c:pt>
                <c:pt idx="513">
                  <c:v>44410</c:v>
                </c:pt>
                <c:pt idx="514">
                  <c:v>44411</c:v>
                </c:pt>
                <c:pt idx="515">
                  <c:v>44412</c:v>
                </c:pt>
                <c:pt idx="516">
                  <c:v>44413</c:v>
                </c:pt>
                <c:pt idx="517">
                  <c:v>44414</c:v>
                </c:pt>
                <c:pt idx="518">
                  <c:v>44415</c:v>
                </c:pt>
                <c:pt idx="519">
                  <c:v>44416</c:v>
                </c:pt>
                <c:pt idx="520">
                  <c:v>44417</c:v>
                </c:pt>
                <c:pt idx="521">
                  <c:v>44418</c:v>
                </c:pt>
                <c:pt idx="522">
                  <c:v>44419</c:v>
                </c:pt>
                <c:pt idx="523">
                  <c:v>44420</c:v>
                </c:pt>
                <c:pt idx="524">
                  <c:v>44421</c:v>
                </c:pt>
                <c:pt idx="525">
                  <c:v>44422</c:v>
                </c:pt>
                <c:pt idx="526">
                  <c:v>44423</c:v>
                </c:pt>
                <c:pt idx="527">
                  <c:v>44424</c:v>
                </c:pt>
                <c:pt idx="528">
                  <c:v>44425</c:v>
                </c:pt>
                <c:pt idx="529">
                  <c:v>44426</c:v>
                </c:pt>
                <c:pt idx="530">
                  <c:v>44427</c:v>
                </c:pt>
                <c:pt idx="531">
                  <c:v>44428</c:v>
                </c:pt>
                <c:pt idx="532">
                  <c:v>44429</c:v>
                </c:pt>
                <c:pt idx="533">
                  <c:v>44430</c:v>
                </c:pt>
                <c:pt idx="534">
                  <c:v>44431</c:v>
                </c:pt>
                <c:pt idx="535">
                  <c:v>44432</c:v>
                </c:pt>
                <c:pt idx="536">
                  <c:v>44433</c:v>
                </c:pt>
                <c:pt idx="537">
                  <c:v>44434</c:v>
                </c:pt>
                <c:pt idx="538">
                  <c:v>44435</c:v>
                </c:pt>
                <c:pt idx="539">
                  <c:v>44436</c:v>
                </c:pt>
                <c:pt idx="540">
                  <c:v>44437</c:v>
                </c:pt>
                <c:pt idx="541">
                  <c:v>44438</c:v>
                </c:pt>
                <c:pt idx="542">
                  <c:v>44439</c:v>
                </c:pt>
                <c:pt idx="543">
                  <c:v>44440</c:v>
                </c:pt>
                <c:pt idx="544">
                  <c:v>44441</c:v>
                </c:pt>
                <c:pt idx="545">
                  <c:v>44442</c:v>
                </c:pt>
                <c:pt idx="546">
                  <c:v>44443</c:v>
                </c:pt>
                <c:pt idx="547">
                  <c:v>44444</c:v>
                </c:pt>
                <c:pt idx="548">
                  <c:v>44445</c:v>
                </c:pt>
                <c:pt idx="549">
                  <c:v>44446</c:v>
                </c:pt>
                <c:pt idx="550">
                  <c:v>44447</c:v>
                </c:pt>
                <c:pt idx="551">
                  <c:v>44448</c:v>
                </c:pt>
                <c:pt idx="552">
                  <c:v>44449</c:v>
                </c:pt>
                <c:pt idx="553">
                  <c:v>44450</c:v>
                </c:pt>
                <c:pt idx="554">
                  <c:v>44451</c:v>
                </c:pt>
                <c:pt idx="555">
                  <c:v>44452</c:v>
                </c:pt>
                <c:pt idx="556">
                  <c:v>44453</c:v>
                </c:pt>
                <c:pt idx="557">
                  <c:v>44454</c:v>
                </c:pt>
                <c:pt idx="558">
                  <c:v>44455</c:v>
                </c:pt>
                <c:pt idx="559">
                  <c:v>44456</c:v>
                </c:pt>
                <c:pt idx="560">
                  <c:v>44457</c:v>
                </c:pt>
                <c:pt idx="561">
                  <c:v>44458</c:v>
                </c:pt>
                <c:pt idx="562">
                  <c:v>44459</c:v>
                </c:pt>
                <c:pt idx="563">
                  <c:v>44460</c:v>
                </c:pt>
                <c:pt idx="564">
                  <c:v>44461</c:v>
                </c:pt>
                <c:pt idx="565">
                  <c:v>44462</c:v>
                </c:pt>
                <c:pt idx="566">
                  <c:v>44463</c:v>
                </c:pt>
                <c:pt idx="567">
                  <c:v>44464</c:v>
                </c:pt>
                <c:pt idx="568">
                  <c:v>44465</c:v>
                </c:pt>
                <c:pt idx="569">
                  <c:v>44466</c:v>
                </c:pt>
                <c:pt idx="570">
                  <c:v>44467</c:v>
                </c:pt>
                <c:pt idx="571">
                  <c:v>44468</c:v>
                </c:pt>
                <c:pt idx="572">
                  <c:v>44469</c:v>
                </c:pt>
                <c:pt idx="573">
                  <c:v>44470</c:v>
                </c:pt>
                <c:pt idx="574">
                  <c:v>44471</c:v>
                </c:pt>
                <c:pt idx="575">
                  <c:v>44472</c:v>
                </c:pt>
                <c:pt idx="576">
                  <c:v>44473</c:v>
                </c:pt>
                <c:pt idx="577">
                  <c:v>44474</c:v>
                </c:pt>
                <c:pt idx="578">
                  <c:v>44475</c:v>
                </c:pt>
                <c:pt idx="579">
                  <c:v>44476</c:v>
                </c:pt>
                <c:pt idx="580">
                  <c:v>44477</c:v>
                </c:pt>
                <c:pt idx="581">
                  <c:v>44478</c:v>
                </c:pt>
                <c:pt idx="582">
                  <c:v>44479</c:v>
                </c:pt>
                <c:pt idx="583">
                  <c:v>44480</c:v>
                </c:pt>
                <c:pt idx="584">
                  <c:v>44481</c:v>
                </c:pt>
                <c:pt idx="585">
                  <c:v>44482</c:v>
                </c:pt>
                <c:pt idx="586">
                  <c:v>44483</c:v>
                </c:pt>
                <c:pt idx="587">
                  <c:v>44484</c:v>
                </c:pt>
                <c:pt idx="588">
                  <c:v>44485</c:v>
                </c:pt>
                <c:pt idx="589">
                  <c:v>44486</c:v>
                </c:pt>
                <c:pt idx="590">
                  <c:v>44487</c:v>
                </c:pt>
                <c:pt idx="591">
                  <c:v>44488</c:v>
                </c:pt>
                <c:pt idx="592">
                  <c:v>44489</c:v>
                </c:pt>
                <c:pt idx="593">
                  <c:v>44490</c:v>
                </c:pt>
                <c:pt idx="594">
                  <c:v>44491</c:v>
                </c:pt>
                <c:pt idx="595">
                  <c:v>44492</c:v>
                </c:pt>
                <c:pt idx="596">
                  <c:v>44493</c:v>
                </c:pt>
                <c:pt idx="597">
                  <c:v>44494</c:v>
                </c:pt>
                <c:pt idx="598">
                  <c:v>44495</c:v>
                </c:pt>
                <c:pt idx="599">
                  <c:v>44496</c:v>
                </c:pt>
                <c:pt idx="600">
                  <c:v>44497</c:v>
                </c:pt>
                <c:pt idx="601">
                  <c:v>44498</c:v>
                </c:pt>
                <c:pt idx="602">
                  <c:v>44499</c:v>
                </c:pt>
                <c:pt idx="603">
                  <c:v>44500</c:v>
                </c:pt>
                <c:pt idx="604">
                  <c:v>44501</c:v>
                </c:pt>
                <c:pt idx="605">
                  <c:v>44502</c:v>
                </c:pt>
                <c:pt idx="606">
                  <c:v>44503</c:v>
                </c:pt>
                <c:pt idx="607">
                  <c:v>44504</c:v>
                </c:pt>
                <c:pt idx="608">
                  <c:v>44505</c:v>
                </c:pt>
                <c:pt idx="609">
                  <c:v>44506</c:v>
                </c:pt>
                <c:pt idx="610">
                  <c:v>44507</c:v>
                </c:pt>
                <c:pt idx="611">
                  <c:v>44508</c:v>
                </c:pt>
                <c:pt idx="612">
                  <c:v>44509</c:v>
                </c:pt>
                <c:pt idx="613">
                  <c:v>44510</c:v>
                </c:pt>
                <c:pt idx="614">
                  <c:v>44511</c:v>
                </c:pt>
                <c:pt idx="615">
                  <c:v>44512</c:v>
                </c:pt>
                <c:pt idx="616">
                  <c:v>44513</c:v>
                </c:pt>
                <c:pt idx="617">
                  <c:v>44514</c:v>
                </c:pt>
                <c:pt idx="618">
                  <c:v>44515</c:v>
                </c:pt>
                <c:pt idx="619">
                  <c:v>44516</c:v>
                </c:pt>
                <c:pt idx="620">
                  <c:v>44517</c:v>
                </c:pt>
                <c:pt idx="621">
                  <c:v>44518</c:v>
                </c:pt>
                <c:pt idx="622">
                  <c:v>44519</c:v>
                </c:pt>
                <c:pt idx="623">
                  <c:v>44520</c:v>
                </c:pt>
                <c:pt idx="624">
                  <c:v>44521</c:v>
                </c:pt>
                <c:pt idx="625">
                  <c:v>44522</c:v>
                </c:pt>
              </c:numCache>
            </c:numRef>
          </c:cat>
          <c:val>
            <c:numRef>
              <c:f>Average!$F$2:$F$627</c:f>
              <c:numCache>
                <c:formatCode>0%</c:formatCode>
                <c:ptCount val="626"/>
                <c:pt idx="0">
                  <c:v>0.96571428571428564</c:v>
                </c:pt>
                <c:pt idx="1">
                  <c:v>0.96857142857142864</c:v>
                </c:pt>
                <c:pt idx="2">
                  <c:v>0.9771428571428572</c:v>
                </c:pt>
                <c:pt idx="3">
                  <c:v>0.98285714285714298</c:v>
                </c:pt>
                <c:pt idx="4">
                  <c:v>0.98714285714285721</c:v>
                </c:pt>
                <c:pt idx="5">
                  <c:v>0.98571428571428565</c:v>
                </c:pt>
                <c:pt idx="6">
                  <c:v>0.97571428571428565</c:v>
                </c:pt>
                <c:pt idx="7">
                  <c:v>0.96142857142857141</c:v>
                </c:pt>
                <c:pt idx="8">
                  <c:v>0.94142857142857128</c:v>
                </c:pt>
                <c:pt idx="9">
                  <c:v>0.90999999999999992</c:v>
                </c:pt>
                <c:pt idx="10">
                  <c:v>0.86714285714285722</c:v>
                </c:pt>
                <c:pt idx="11">
                  <c:v>0.81142857142857139</c:v>
                </c:pt>
                <c:pt idx="12">
                  <c:v>0.74714285714285722</c:v>
                </c:pt>
                <c:pt idx="13">
                  <c:v>0.67714285714285705</c:v>
                </c:pt>
                <c:pt idx="14">
                  <c:v>0.60285714285714287</c:v>
                </c:pt>
                <c:pt idx="15">
                  <c:v>0.52857142857142869</c:v>
                </c:pt>
                <c:pt idx="16">
                  <c:v>0.45285714285714285</c:v>
                </c:pt>
                <c:pt idx="17">
                  <c:v>0.3828571428571429</c:v>
                </c:pt>
                <c:pt idx="18">
                  <c:v>0.32142857142857151</c:v>
                </c:pt>
                <c:pt idx="19">
                  <c:v>0.26714285714285718</c:v>
                </c:pt>
                <c:pt idx="20">
                  <c:v>0.22</c:v>
                </c:pt>
                <c:pt idx="21">
                  <c:v>0.18000000000000002</c:v>
                </c:pt>
                <c:pt idx="22">
                  <c:v>0.14428571428571429</c:v>
                </c:pt>
                <c:pt idx="23">
                  <c:v>0.11714285714285712</c:v>
                </c:pt>
                <c:pt idx="24">
                  <c:v>9.571428571428571E-2</c:v>
                </c:pt>
                <c:pt idx="25">
                  <c:v>0.08</c:v>
                </c:pt>
                <c:pt idx="26">
                  <c:v>6.8571428571428575E-2</c:v>
                </c:pt>
                <c:pt idx="27">
                  <c:v>6.1428571428571423E-2</c:v>
                </c:pt>
                <c:pt idx="28">
                  <c:v>5.5714285714285709E-2</c:v>
                </c:pt>
                <c:pt idx="29">
                  <c:v>5.1428571428571428E-2</c:v>
                </c:pt>
                <c:pt idx="30">
                  <c:v>4.9999999999999996E-2</c:v>
                </c:pt>
                <c:pt idx="31">
                  <c:v>4.9999999999999996E-2</c:v>
                </c:pt>
                <c:pt idx="32">
                  <c:v>4.9999999999999996E-2</c:v>
                </c:pt>
                <c:pt idx="33">
                  <c:v>4.9999999999999996E-2</c:v>
                </c:pt>
                <c:pt idx="34">
                  <c:v>4.8571428571428564E-2</c:v>
                </c:pt>
                <c:pt idx="35">
                  <c:v>4.7142857142857139E-2</c:v>
                </c:pt>
                <c:pt idx="36">
                  <c:v>4.5714285714285714E-2</c:v>
                </c:pt>
                <c:pt idx="37">
                  <c:v>4.4285714285714282E-2</c:v>
                </c:pt>
                <c:pt idx="38">
                  <c:v>4.2857142857142858E-2</c:v>
                </c:pt>
                <c:pt idx="39">
                  <c:v>4.1428571428571426E-2</c:v>
                </c:pt>
                <c:pt idx="40">
                  <c:v>0.04</c:v>
                </c:pt>
                <c:pt idx="41">
                  <c:v>4.1428571428571433E-2</c:v>
                </c:pt>
                <c:pt idx="42">
                  <c:v>4.2857142857142858E-2</c:v>
                </c:pt>
                <c:pt idx="43">
                  <c:v>4.4285714285714282E-2</c:v>
                </c:pt>
                <c:pt idx="44">
                  <c:v>4.7142857142857139E-2</c:v>
                </c:pt>
                <c:pt idx="45">
                  <c:v>4.8571428571428564E-2</c:v>
                </c:pt>
                <c:pt idx="46">
                  <c:v>4.9999999999999996E-2</c:v>
                </c:pt>
                <c:pt idx="47">
                  <c:v>5.1428571428571428E-2</c:v>
                </c:pt>
                <c:pt idx="48">
                  <c:v>4.9999999999999996E-2</c:v>
                </c:pt>
                <c:pt idx="49">
                  <c:v>4.8571428571428564E-2</c:v>
                </c:pt>
                <c:pt idx="50">
                  <c:v>4.7142857142857139E-2</c:v>
                </c:pt>
                <c:pt idx="51">
                  <c:v>4.4285714285714282E-2</c:v>
                </c:pt>
                <c:pt idx="52">
                  <c:v>4.2857142857142858E-2</c:v>
                </c:pt>
                <c:pt idx="53">
                  <c:v>4.1428571428571426E-2</c:v>
                </c:pt>
                <c:pt idx="54">
                  <c:v>0.04</c:v>
                </c:pt>
                <c:pt idx="55">
                  <c:v>0.04</c:v>
                </c:pt>
                <c:pt idx="56">
                  <c:v>0.04</c:v>
                </c:pt>
                <c:pt idx="57">
                  <c:v>0.04</c:v>
                </c:pt>
                <c:pt idx="58">
                  <c:v>4.1428571428571433E-2</c:v>
                </c:pt>
                <c:pt idx="59">
                  <c:v>4.2857142857142858E-2</c:v>
                </c:pt>
                <c:pt idx="60">
                  <c:v>4.4285714285714282E-2</c:v>
                </c:pt>
                <c:pt idx="61">
                  <c:v>4.5714285714285707E-2</c:v>
                </c:pt>
                <c:pt idx="62">
                  <c:v>4.7142857142857139E-2</c:v>
                </c:pt>
                <c:pt idx="63">
                  <c:v>4.8571428571428564E-2</c:v>
                </c:pt>
                <c:pt idx="64">
                  <c:v>4.9999999999999996E-2</c:v>
                </c:pt>
                <c:pt idx="65">
                  <c:v>4.9999999999999996E-2</c:v>
                </c:pt>
                <c:pt idx="66">
                  <c:v>4.9999999999999996E-2</c:v>
                </c:pt>
                <c:pt idx="67">
                  <c:v>4.9999999999999996E-2</c:v>
                </c:pt>
                <c:pt idx="68">
                  <c:v>4.9999999999999996E-2</c:v>
                </c:pt>
                <c:pt idx="69">
                  <c:v>5.1428571428571428E-2</c:v>
                </c:pt>
                <c:pt idx="70">
                  <c:v>5.2857142857142859E-2</c:v>
                </c:pt>
                <c:pt idx="71">
                  <c:v>5.4285714285714284E-2</c:v>
                </c:pt>
                <c:pt idx="72">
                  <c:v>5.5714285714285716E-2</c:v>
                </c:pt>
                <c:pt idx="73">
                  <c:v>5.8571428571428573E-2</c:v>
                </c:pt>
                <c:pt idx="74">
                  <c:v>6.142857142857143E-2</c:v>
                </c:pt>
                <c:pt idx="75">
                  <c:v>6.4285714285714293E-2</c:v>
                </c:pt>
                <c:pt idx="76">
                  <c:v>6.5714285714285711E-2</c:v>
                </c:pt>
                <c:pt idx="77">
                  <c:v>6.7142857142857143E-2</c:v>
                </c:pt>
                <c:pt idx="78">
                  <c:v>6.8571428571428575E-2</c:v>
                </c:pt>
                <c:pt idx="79">
                  <c:v>7.0000000000000007E-2</c:v>
                </c:pt>
                <c:pt idx="80">
                  <c:v>7.0000000000000007E-2</c:v>
                </c:pt>
                <c:pt idx="81">
                  <c:v>7.0000000000000007E-2</c:v>
                </c:pt>
                <c:pt idx="82">
                  <c:v>7.0000000000000007E-2</c:v>
                </c:pt>
                <c:pt idx="83">
                  <c:v>7.1428571428571425E-2</c:v>
                </c:pt>
                <c:pt idx="84">
                  <c:v>7.2857142857142856E-2</c:v>
                </c:pt>
                <c:pt idx="85">
                  <c:v>7.4285714285714288E-2</c:v>
                </c:pt>
                <c:pt idx="86">
                  <c:v>7.571428571428572E-2</c:v>
                </c:pt>
                <c:pt idx="87">
                  <c:v>7.8571428571428584E-2</c:v>
                </c:pt>
                <c:pt idx="88">
                  <c:v>8.2857142857142865E-2</c:v>
                </c:pt>
                <c:pt idx="89">
                  <c:v>8.7142857142857147E-2</c:v>
                </c:pt>
                <c:pt idx="90">
                  <c:v>9.1428571428571415E-2</c:v>
                </c:pt>
                <c:pt idx="91">
                  <c:v>9.571428571428571E-2</c:v>
                </c:pt>
                <c:pt idx="92">
                  <c:v>0.10142857142857142</c:v>
                </c:pt>
                <c:pt idx="93">
                  <c:v>0.10857142857142857</c:v>
                </c:pt>
                <c:pt idx="94">
                  <c:v>0.1142857142857143</c:v>
                </c:pt>
                <c:pt idx="95">
                  <c:v>0.11714285714285715</c:v>
                </c:pt>
                <c:pt idx="96">
                  <c:v>0.12</c:v>
                </c:pt>
                <c:pt idx="97">
                  <c:v>0.12142857142857143</c:v>
                </c:pt>
                <c:pt idx="98">
                  <c:v>0.12428571428571429</c:v>
                </c:pt>
                <c:pt idx="99">
                  <c:v>0.12428571428571429</c:v>
                </c:pt>
                <c:pt idx="100">
                  <c:v>0.12285714285714286</c:v>
                </c:pt>
                <c:pt idx="101">
                  <c:v>0.12285714285714286</c:v>
                </c:pt>
                <c:pt idx="102">
                  <c:v>0.12428571428571429</c:v>
                </c:pt>
                <c:pt idx="103">
                  <c:v>0.12714285714285714</c:v>
                </c:pt>
                <c:pt idx="104">
                  <c:v>0.13</c:v>
                </c:pt>
                <c:pt idx="105">
                  <c:v>0.13285714285714287</c:v>
                </c:pt>
                <c:pt idx="106">
                  <c:v>0.13714285714285715</c:v>
                </c:pt>
                <c:pt idx="107">
                  <c:v>0.14142857142857143</c:v>
                </c:pt>
                <c:pt idx="108">
                  <c:v>0.14428571428571429</c:v>
                </c:pt>
                <c:pt idx="109">
                  <c:v>0.14857142857142858</c:v>
                </c:pt>
                <c:pt idx="110">
                  <c:v>0.15142857142857144</c:v>
                </c:pt>
                <c:pt idx="111">
                  <c:v>0.15571428571428572</c:v>
                </c:pt>
                <c:pt idx="112">
                  <c:v>0.15714285714285717</c:v>
                </c:pt>
                <c:pt idx="113">
                  <c:v>0.16</c:v>
                </c:pt>
                <c:pt idx="114">
                  <c:v>0.16142857142857145</c:v>
                </c:pt>
                <c:pt idx="115">
                  <c:v>0.16428571428571431</c:v>
                </c:pt>
                <c:pt idx="116">
                  <c:v>0.16428571428571431</c:v>
                </c:pt>
                <c:pt idx="117">
                  <c:v>0.16428571428571431</c:v>
                </c:pt>
                <c:pt idx="118">
                  <c:v>0.16428571428571431</c:v>
                </c:pt>
                <c:pt idx="119">
                  <c:v>0.16571428571428573</c:v>
                </c:pt>
                <c:pt idx="120">
                  <c:v>0.16714285714285718</c:v>
                </c:pt>
                <c:pt idx="121">
                  <c:v>0.17142857142857143</c:v>
                </c:pt>
                <c:pt idx="122">
                  <c:v>0.17428571428571429</c:v>
                </c:pt>
                <c:pt idx="123">
                  <c:v>0.17999999999999997</c:v>
                </c:pt>
                <c:pt idx="124">
                  <c:v>0.18714285714285711</c:v>
                </c:pt>
                <c:pt idx="125">
                  <c:v>0.19285714285714284</c:v>
                </c:pt>
                <c:pt idx="126">
                  <c:v>0.19999999999999998</c:v>
                </c:pt>
                <c:pt idx="127">
                  <c:v>0.20571428571428571</c:v>
                </c:pt>
                <c:pt idx="128">
                  <c:v>0.21142857142857144</c:v>
                </c:pt>
                <c:pt idx="129">
                  <c:v>0.21714285714285714</c:v>
                </c:pt>
                <c:pt idx="130">
                  <c:v>0.22285714285714286</c:v>
                </c:pt>
                <c:pt idx="131">
                  <c:v>0.22857142857142859</c:v>
                </c:pt>
                <c:pt idx="132">
                  <c:v>0.23428571428571429</c:v>
                </c:pt>
                <c:pt idx="133">
                  <c:v>0.24</c:v>
                </c:pt>
                <c:pt idx="134">
                  <c:v>0.24571428571428572</c:v>
                </c:pt>
                <c:pt idx="135">
                  <c:v>0.25142857142857145</c:v>
                </c:pt>
                <c:pt idx="136">
                  <c:v>0.25714285714285717</c:v>
                </c:pt>
                <c:pt idx="137">
                  <c:v>0.26142857142857145</c:v>
                </c:pt>
                <c:pt idx="138">
                  <c:v>0.26571428571428574</c:v>
                </c:pt>
                <c:pt idx="139">
                  <c:v>0.27</c:v>
                </c:pt>
                <c:pt idx="140">
                  <c:v>0.27285714285714285</c:v>
                </c:pt>
                <c:pt idx="141">
                  <c:v>0.27714285714285719</c:v>
                </c:pt>
                <c:pt idx="142">
                  <c:v>0.28000000000000003</c:v>
                </c:pt>
                <c:pt idx="143">
                  <c:v>0.28285714285714286</c:v>
                </c:pt>
                <c:pt idx="144">
                  <c:v>0.2857142857142857</c:v>
                </c:pt>
                <c:pt idx="145">
                  <c:v>0.2871428571428572</c:v>
                </c:pt>
                <c:pt idx="146">
                  <c:v>0.29000000000000004</c:v>
                </c:pt>
                <c:pt idx="147">
                  <c:v>0.29428571428571432</c:v>
                </c:pt>
                <c:pt idx="148">
                  <c:v>0.29714285714285715</c:v>
                </c:pt>
                <c:pt idx="149">
                  <c:v>0.30142857142857143</c:v>
                </c:pt>
                <c:pt idx="150">
                  <c:v>0.30571428571428572</c:v>
                </c:pt>
                <c:pt idx="151">
                  <c:v>0.31142857142857144</c:v>
                </c:pt>
                <c:pt idx="152">
                  <c:v>0.31714285714285717</c:v>
                </c:pt>
                <c:pt idx="153">
                  <c:v>0.32142857142857145</c:v>
                </c:pt>
                <c:pt idx="154">
                  <c:v>0.32571428571428573</c:v>
                </c:pt>
                <c:pt idx="155">
                  <c:v>0.33</c:v>
                </c:pt>
                <c:pt idx="156">
                  <c:v>0.33428571428571435</c:v>
                </c:pt>
                <c:pt idx="157">
                  <c:v>0.33714285714285713</c:v>
                </c:pt>
                <c:pt idx="158">
                  <c:v>0.33999999999999997</c:v>
                </c:pt>
                <c:pt idx="159">
                  <c:v>0.34142857142857136</c:v>
                </c:pt>
                <c:pt idx="160">
                  <c:v>0.34285714285714286</c:v>
                </c:pt>
                <c:pt idx="161">
                  <c:v>0.34142857142857147</c:v>
                </c:pt>
                <c:pt idx="162">
                  <c:v>0.34</c:v>
                </c:pt>
                <c:pt idx="163">
                  <c:v>0.33714285714285719</c:v>
                </c:pt>
                <c:pt idx="164">
                  <c:v>0.33571428571428574</c:v>
                </c:pt>
                <c:pt idx="165">
                  <c:v>0.33285714285714285</c:v>
                </c:pt>
                <c:pt idx="166">
                  <c:v>0.33285714285714285</c:v>
                </c:pt>
                <c:pt idx="167">
                  <c:v>0.33285714285714285</c:v>
                </c:pt>
                <c:pt idx="168">
                  <c:v>0.33571428571428574</c:v>
                </c:pt>
                <c:pt idx="169">
                  <c:v>0.33999999999999997</c:v>
                </c:pt>
                <c:pt idx="170">
                  <c:v>0.35</c:v>
                </c:pt>
                <c:pt idx="171">
                  <c:v>0.3571428571428571</c:v>
                </c:pt>
                <c:pt idx="172">
                  <c:v>0.36428571428571427</c:v>
                </c:pt>
                <c:pt idx="173">
                  <c:v>0.36999999999999994</c:v>
                </c:pt>
                <c:pt idx="174">
                  <c:v>0.37571428571428561</c:v>
                </c:pt>
                <c:pt idx="175">
                  <c:v>0.37999999999999995</c:v>
                </c:pt>
                <c:pt idx="176">
                  <c:v>0.38285714285714284</c:v>
                </c:pt>
                <c:pt idx="177">
                  <c:v>0.37142857142857139</c:v>
                </c:pt>
                <c:pt idx="178">
                  <c:v>0.3671428571428571</c:v>
                </c:pt>
                <c:pt idx="179">
                  <c:v>0.36428571428571427</c:v>
                </c:pt>
                <c:pt idx="180">
                  <c:v>0.36285714285714288</c:v>
                </c:pt>
                <c:pt idx="181">
                  <c:v>0.36285714285714288</c:v>
                </c:pt>
                <c:pt idx="182">
                  <c:v>0.36285714285714282</c:v>
                </c:pt>
                <c:pt idx="183">
                  <c:v>0.36428571428571427</c:v>
                </c:pt>
                <c:pt idx="184">
                  <c:v>0.38</c:v>
                </c:pt>
                <c:pt idx="185">
                  <c:v>0.39142857142857146</c:v>
                </c:pt>
                <c:pt idx="186">
                  <c:v>0.40142857142857141</c:v>
                </c:pt>
                <c:pt idx="187">
                  <c:v>0.40857142857142853</c:v>
                </c:pt>
                <c:pt idx="188">
                  <c:v>0.41428571428571426</c:v>
                </c:pt>
                <c:pt idx="189">
                  <c:v>0.41857142857142859</c:v>
                </c:pt>
                <c:pt idx="190">
                  <c:v>0.42142857142857143</c:v>
                </c:pt>
                <c:pt idx="191">
                  <c:v>0.41714285714285715</c:v>
                </c:pt>
                <c:pt idx="192">
                  <c:v>0.41285714285714281</c:v>
                </c:pt>
                <c:pt idx="193">
                  <c:v>0.40857142857142853</c:v>
                </c:pt>
                <c:pt idx="194">
                  <c:v>0.4042857142857143</c:v>
                </c:pt>
                <c:pt idx="195">
                  <c:v>0.4</c:v>
                </c:pt>
                <c:pt idx="196">
                  <c:v>0.39714285714285719</c:v>
                </c:pt>
                <c:pt idx="197">
                  <c:v>0.39428571428571441</c:v>
                </c:pt>
                <c:pt idx="198">
                  <c:v>0.3928571428571429</c:v>
                </c:pt>
                <c:pt idx="199">
                  <c:v>0.39142857142857151</c:v>
                </c:pt>
                <c:pt idx="200">
                  <c:v>0.38857142857142862</c:v>
                </c:pt>
                <c:pt idx="201">
                  <c:v>0.38714285714285712</c:v>
                </c:pt>
                <c:pt idx="202">
                  <c:v>0.38428571428571429</c:v>
                </c:pt>
                <c:pt idx="203">
                  <c:v>0.38142857142857139</c:v>
                </c:pt>
                <c:pt idx="204">
                  <c:v>0.37714285714285717</c:v>
                </c:pt>
                <c:pt idx="205">
                  <c:v>0.37142857142857144</c:v>
                </c:pt>
                <c:pt idx="206">
                  <c:v>0.36428571428571427</c:v>
                </c:pt>
                <c:pt idx="207">
                  <c:v>0.35714285714285715</c:v>
                </c:pt>
                <c:pt idx="208">
                  <c:v>0.35142857142857142</c:v>
                </c:pt>
                <c:pt idx="209">
                  <c:v>0.34714285714285714</c:v>
                </c:pt>
                <c:pt idx="210">
                  <c:v>0.34142857142857147</c:v>
                </c:pt>
                <c:pt idx="211">
                  <c:v>0.33714285714285719</c:v>
                </c:pt>
                <c:pt idx="212">
                  <c:v>0.33571428571428574</c:v>
                </c:pt>
                <c:pt idx="213">
                  <c:v>0.33714285714285719</c:v>
                </c:pt>
                <c:pt idx="214">
                  <c:v>0.34142857142857147</c:v>
                </c:pt>
                <c:pt idx="215">
                  <c:v>0.34285714285714286</c:v>
                </c:pt>
                <c:pt idx="216">
                  <c:v>0.3457142857142857</c:v>
                </c:pt>
                <c:pt idx="217">
                  <c:v>0.35</c:v>
                </c:pt>
                <c:pt idx="218">
                  <c:v>0.3542857142857142</c:v>
                </c:pt>
                <c:pt idx="219">
                  <c:v>0.3571428571428571</c:v>
                </c:pt>
                <c:pt idx="220">
                  <c:v>0.35999999999999993</c:v>
                </c:pt>
                <c:pt idx="221">
                  <c:v>0.35999999999999993</c:v>
                </c:pt>
                <c:pt idx="222">
                  <c:v>0.36142857142857138</c:v>
                </c:pt>
                <c:pt idx="223">
                  <c:v>0.36142857142857138</c:v>
                </c:pt>
                <c:pt idx="224">
                  <c:v>0.35999999999999993</c:v>
                </c:pt>
                <c:pt idx="225">
                  <c:v>0.35857142857142854</c:v>
                </c:pt>
                <c:pt idx="226">
                  <c:v>0.35571428571428571</c:v>
                </c:pt>
                <c:pt idx="227">
                  <c:v>0.35142857142857142</c:v>
                </c:pt>
                <c:pt idx="228">
                  <c:v>0.34857142857142859</c:v>
                </c:pt>
                <c:pt idx="229">
                  <c:v>0.3457142857142857</c:v>
                </c:pt>
                <c:pt idx="230">
                  <c:v>0.34142857142857147</c:v>
                </c:pt>
                <c:pt idx="231">
                  <c:v>0.33857142857142858</c:v>
                </c:pt>
                <c:pt idx="232">
                  <c:v>0.33571428571428574</c:v>
                </c:pt>
                <c:pt idx="233">
                  <c:v>0.33285714285714285</c:v>
                </c:pt>
                <c:pt idx="234">
                  <c:v>0.33</c:v>
                </c:pt>
                <c:pt idx="235">
                  <c:v>0.32571428571428573</c:v>
                </c:pt>
                <c:pt idx="236">
                  <c:v>0.32142857142857145</c:v>
                </c:pt>
                <c:pt idx="237">
                  <c:v>0.31857142857142856</c:v>
                </c:pt>
                <c:pt idx="238">
                  <c:v>0.31571428571428573</c:v>
                </c:pt>
                <c:pt idx="239">
                  <c:v>0.31428571428571433</c:v>
                </c:pt>
                <c:pt idx="240">
                  <c:v>0.31571428571428573</c:v>
                </c:pt>
                <c:pt idx="241">
                  <c:v>0.31857142857142856</c:v>
                </c:pt>
                <c:pt idx="242">
                  <c:v>0.32428571428571429</c:v>
                </c:pt>
                <c:pt idx="243">
                  <c:v>0.32857142857142857</c:v>
                </c:pt>
                <c:pt idx="244">
                  <c:v>0.33</c:v>
                </c:pt>
                <c:pt idx="245">
                  <c:v>0.32857142857142857</c:v>
                </c:pt>
                <c:pt idx="246">
                  <c:v>0.3228571428571429</c:v>
                </c:pt>
                <c:pt idx="247">
                  <c:v>0.31428571428571433</c:v>
                </c:pt>
                <c:pt idx="248">
                  <c:v>0.30142857142857149</c:v>
                </c:pt>
                <c:pt idx="249">
                  <c:v>0.28428571428571431</c:v>
                </c:pt>
                <c:pt idx="250">
                  <c:v>0.26857142857142857</c:v>
                </c:pt>
                <c:pt idx="251">
                  <c:v>0.25714285714285717</c:v>
                </c:pt>
                <c:pt idx="252">
                  <c:v>0.24857142857142858</c:v>
                </c:pt>
                <c:pt idx="253">
                  <c:v>0.24285714285714285</c:v>
                </c:pt>
                <c:pt idx="254">
                  <c:v>0.23714285714285713</c:v>
                </c:pt>
                <c:pt idx="255">
                  <c:v>0.23428571428571426</c:v>
                </c:pt>
                <c:pt idx="256">
                  <c:v>0.23428571428571426</c:v>
                </c:pt>
                <c:pt idx="257">
                  <c:v>0.23428571428571426</c:v>
                </c:pt>
                <c:pt idx="258">
                  <c:v>0.23285714285714285</c:v>
                </c:pt>
                <c:pt idx="259">
                  <c:v>0.2314285714285714</c:v>
                </c:pt>
                <c:pt idx="260">
                  <c:v>0.23</c:v>
                </c:pt>
                <c:pt idx="261">
                  <c:v>0.23</c:v>
                </c:pt>
                <c:pt idx="262">
                  <c:v>0.23</c:v>
                </c:pt>
                <c:pt idx="263">
                  <c:v>0.23</c:v>
                </c:pt>
                <c:pt idx="264">
                  <c:v>0.23</c:v>
                </c:pt>
                <c:pt idx="265">
                  <c:v>0.23</c:v>
                </c:pt>
                <c:pt idx="266">
                  <c:v>0.23</c:v>
                </c:pt>
                <c:pt idx="267">
                  <c:v>0.23</c:v>
                </c:pt>
                <c:pt idx="268">
                  <c:v>0.23</c:v>
                </c:pt>
                <c:pt idx="269">
                  <c:v>0.23142857142857146</c:v>
                </c:pt>
                <c:pt idx="270">
                  <c:v>0.23428571428571429</c:v>
                </c:pt>
                <c:pt idx="271">
                  <c:v>0.2385714285714286</c:v>
                </c:pt>
                <c:pt idx="272">
                  <c:v>0.2442857142857143</c:v>
                </c:pt>
                <c:pt idx="273">
                  <c:v>0.25285714285714284</c:v>
                </c:pt>
                <c:pt idx="274">
                  <c:v>0.26285714285714284</c:v>
                </c:pt>
                <c:pt idx="275">
                  <c:v>0.2742857142857143</c:v>
                </c:pt>
                <c:pt idx="276">
                  <c:v>0.2857142857142857</c:v>
                </c:pt>
                <c:pt idx="277">
                  <c:v>0.29571428571428576</c:v>
                </c:pt>
                <c:pt idx="278">
                  <c:v>0.30571428571428572</c:v>
                </c:pt>
                <c:pt idx="279">
                  <c:v>0.31428571428571433</c:v>
                </c:pt>
                <c:pt idx="280">
                  <c:v>0.32</c:v>
                </c:pt>
                <c:pt idx="281">
                  <c:v>0.32428571428571429</c:v>
                </c:pt>
                <c:pt idx="282">
                  <c:v>0.32714285714285712</c:v>
                </c:pt>
                <c:pt idx="283">
                  <c:v>0.32857142857142863</c:v>
                </c:pt>
                <c:pt idx="284">
                  <c:v>0.32857142857142863</c:v>
                </c:pt>
                <c:pt idx="285">
                  <c:v>0.32714285714285712</c:v>
                </c:pt>
                <c:pt idx="286">
                  <c:v>0.32428571428571429</c:v>
                </c:pt>
                <c:pt idx="287">
                  <c:v>0.32</c:v>
                </c:pt>
                <c:pt idx="288">
                  <c:v>0.31428571428571433</c:v>
                </c:pt>
                <c:pt idx="289">
                  <c:v>0.30571428571428572</c:v>
                </c:pt>
                <c:pt idx="290">
                  <c:v>0.29714285714285715</c:v>
                </c:pt>
                <c:pt idx="291">
                  <c:v>0.28428571428571431</c:v>
                </c:pt>
                <c:pt idx="292">
                  <c:v>0.26999999999999996</c:v>
                </c:pt>
                <c:pt idx="293">
                  <c:v>0.25571428571428567</c:v>
                </c:pt>
                <c:pt idx="294">
                  <c:v>0.24142857142857141</c:v>
                </c:pt>
                <c:pt idx="295">
                  <c:v>0.22857142857142856</c:v>
                </c:pt>
                <c:pt idx="296">
                  <c:v>0.21428571428571425</c:v>
                </c:pt>
                <c:pt idx="297">
                  <c:v>0.19857142857142857</c:v>
                </c:pt>
                <c:pt idx="298">
                  <c:v>0.18571428571428569</c:v>
                </c:pt>
                <c:pt idx="299">
                  <c:v>0.17142857142857146</c:v>
                </c:pt>
                <c:pt idx="300">
                  <c:v>0.15857142857142859</c:v>
                </c:pt>
                <c:pt idx="301">
                  <c:v>0.14571428571428571</c:v>
                </c:pt>
                <c:pt idx="302">
                  <c:v>0.13428571428571429</c:v>
                </c:pt>
                <c:pt idx="303">
                  <c:v>0.12857142857142859</c:v>
                </c:pt>
                <c:pt idx="304">
                  <c:v>0.12571428571428572</c:v>
                </c:pt>
                <c:pt idx="305">
                  <c:v>0.12428571428571429</c:v>
                </c:pt>
                <c:pt idx="306">
                  <c:v>0.12571428571428572</c:v>
                </c:pt>
                <c:pt idx="307">
                  <c:v>0.12857142857142859</c:v>
                </c:pt>
                <c:pt idx="308">
                  <c:v>0.13285714285714287</c:v>
                </c:pt>
                <c:pt idx="309">
                  <c:v>0.13571428571428573</c:v>
                </c:pt>
                <c:pt idx="310">
                  <c:v>0.13714285714285715</c:v>
                </c:pt>
                <c:pt idx="311">
                  <c:v>0.13714285714285715</c:v>
                </c:pt>
                <c:pt idx="312">
                  <c:v>0.1385714285714286</c:v>
                </c:pt>
                <c:pt idx="313">
                  <c:v>0.14000000000000001</c:v>
                </c:pt>
                <c:pt idx="314">
                  <c:v>0.14000000000000001</c:v>
                </c:pt>
                <c:pt idx="315">
                  <c:v>0.14000000000000001</c:v>
                </c:pt>
                <c:pt idx="316">
                  <c:v>0.14000000000000001</c:v>
                </c:pt>
                <c:pt idx="317">
                  <c:v>0.14000000000000001</c:v>
                </c:pt>
                <c:pt idx="318">
                  <c:v>0.14000000000000001</c:v>
                </c:pt>
                <c:pt idx="319">
                  <c:v>0.14000000000000001</c:v>
                </c:pt>
                <c:pt idx="320">
                  <c:v>0.14000000000000001</c:v>
                </c:pt>
                <c:pt idx="321">
                  <c:v>0.14000000000000001</c:v>
                </c:pt>
                <c:pt idx="322">
                  <c:v>0.14000000000000001</c:v>
                </c:pt>
                <c:pt idx="323">
                  <c:v>0.14000000000000001</c:v>
                </c:pt>
                <c:pt idx="324">
                  <c:v>0.14000000000000001</c:v>
                </c:pt>
                <c:pt idx="325">
                  <c:v>0.14000000000000001</c:v>
                </c:pt>
                <c:pt idx="326">
                  <c:v>0.14000000000000001</c:v>
                </c:pt>
                <c:pt idx="327">
                  <c:v>0.14000000000000001</c:v>
                </c:pt>
                <c:pt idx="328">
                  <c:v>0.14000000000000001</c:v>
                </c:pt>
                <c:pt idx="329">
                  <c:v>0.14000000000000001</c:v>
                </c:pt>
                <c:pt idx="330">
                  <c:v>0.14000000000000001</c:v>
                </c:pt>
                <c:pt idx="331">
                  <c:v>0.1385714285714286</c:v>
                </c:pt>
                <c:pt idx="332">
                  <c:v>0.13714285714285715</c:v>
                </c:pt>
                <c:pt idx="333">
                  <c:v>0.13714285714285715</c:v>
                </c:pt>
                <c:pt idx="334">
                  <c:v>0.13714285714285715</c:v>
                </c:pt>
                <c:pt idx="335">
                  <c:v>0.13714285714285715</c:v>
                </c:pt>
                <c:pt idx="336">
                  <c:v>0.13714285714285715</c:v>
                </c:pt>
                <c:pt idx="337">
                  <c:v>0.13714285714285715</c:v>
                </c:pt>
                <c:pt idx="338">
                  <c:v>0.14000000000000001</c:v>
                </c:pt>
                <c:pt idx="339">
                  <c:v>0.14285714285714285</c:v>
                </c:pt>
                <c:pt idx="340">
                  <c:v>0.14428571428571429</c:v>
                </c:pt>
                <c:pt idx="341">
                  <c:v>0.14571428571428571</c:v>
                </c:pt>
                <c:pt idx="342">
                  <c:v>0.14857142857142858</c:v>
                </c:pt>
                <c:pt idx="343">
                  <c:v>0.15142857142857144</c:v>
                </c:pt>
                <c:pt idx="344">
                  <c:v>0.1542857142857143</c:v>
                </c:pt>
                <c:pt idx="345">
                  <c:v>0.15571428571428572</c:v>
                </c:pt>
                <c:pt idx="346">
                  <c:v>0.15857142857142859</c:v>
                </c:pt>
                <c:pt idx="347">
                  <c:v>0.16142857142857145</c:v>
                </c:pt>
                <c:pt idx="348">
                  <c:v>0.16428571428571431</c:v>
                </c:pt>
                <c:pt idx="349">
                  <c:v>0.16571428571428573</c:v>
                </c:pt>
                <c:pt idx="350">
                  <c:v>0.1657142857142857</c:v>
                </c:pt>
                <c:pt idx="351">
                  <c:v>0.1657142857142857</c:v>
                </c:pt>
                <c:pt idx="352">
                  <c:v>0.1657142857142857</c:v>
                </c:pt>
                <c:pt idx="353">
                  <c:v>0.16428571428571431</c:v>
                </c:pt>
                <c:pt idx="354">
                  <c:v>0.16285714285714287</c:v>
                </c:pt>
                <c:pt idx="355">
                  <c:v>0.16142857142857145</c:v>
                </c:pt>
                <c:pt idx="356">
                  <c:v>0.16</c:v>
                </c:pt>
                <c:pt idx="357">
                  <c:v>0.16142857142857145</c:v>
                </c:pt>
                <c:pt idx="358">
                  <c:v>0.16285714285714287</c:v>
                </c:pt>
                <c:pt idx="359">
                  <c:v>0.16428571428571431</c:v>
                </c:pt>
                <c:pt idx="360">
                  <c:v>0.16571428571428573</c:v>
                </c:pt>
                <c:pt idx="361">
                  <c:v>0.16714285714285712</c:v>
                </c:pt>
                <c:pt idx="362">
                  <c:v>0.16999999999999998</c:v>
                </c:pt>
                <c:pt idx="363">
                  <c:v>0.17428571428571429</c:v>
                </c:pt>
                <c:pt idx="364">
                  <c:v>0.17714285714285713</c:v>
                </c:pt>
                <c:pt idx="365">
                  <c:v>0.18142857142857141</c:v>
                </c:pt>
                <c:pt idx="366">
                  <c:v>0.18857142857142856</c:v>
                </c:pt>
                <c:pt idx="367">
                  <c:v>0.19714285714285712</c:v>
                </c:pt>
                <c:pt idx="368">
                  <c:v>0.20714285714285713</c:v>
                </c:pt>
                <c:pt idx="369">
                  <c:v>0.21571428571428572</c:v>
                </c:pt>
                <c:pt idx="370">
                  <c:v>0.22285714285714286</c:v>
                </c:pt>
                <c:pt idx="371">
                  <c:v>0.2314285714285714</c:v>
                </c:pt>
                <c:pt idx="372">
                  <c:v>0.23714285714285713</c:v>
                </c:pt>
                <c:pt idx="373">
                  <c:v>0.24142857142857141</c:v>
                </c:pt>
                <c:pt idx="374">
                  <c:v>0.24428571428571427</c:v>
                </c:pt>
                <c:pt idx="375">
                  <c:v>0.24571428571428572</c:v>
                </c:pt>
                <c:pt idx="376">
                  <c:v>0.24714285714285714</c:v>
                </c:pt>
                <c:pt idx="377">
                  <c:v>0.24857142857142858</c:v>
                </c:pt>
                <c:pt idx="378">
                  <c:v>0.24857142857142858</c:v>
                </c:pt>
                <c:pt idx="379">
                  <c:v>0.25</c:v>
                </c:pt>
                <c:pt idx="380">
                  <c:v>0.25</c:v>
                </c:pt>
                <c:pt idx="381">
                  <c:v>0.25</c:v>
                </c:pt>
                <c:pt idx="382">
                  <c:v>0.25</c:v>
                </c:pt>
                <c:pt idx="383">
                  <c:v>0.25142857142857145</c:v>
                </c:pt>
                <c:pt idx="384">
                  <c:v>0.25142857142857145</c:v>
                </c:pt>
                <c:pt idx="385">
                  <c:v>0.25142857142857145</c:v>
                </c:pt>
                <c:pt idx="386">
                  <c:v>0.25142857142857145</c:v>
                </c:pt>
                <c:pt idx="387">
                  <c:v>0.25</c:v>
                </c:pt>
                <c:pt idx="388">
                  <c:v>0.25</c:v>
                </c:pt>
                <c:pt idx="389">
                  <c:v>0.25</c:v>
                </c:pt>
                <c:pt idx="390">
                  <c:v>0.24857142857142858</c:v>
                </c:pt>
                <c:pt idx="391">
                  <c:v>0.25428571428571428</c:v>
                </c:pt>
                <c:pt idx="392">
                  <c:v>0.26142857142857145</c:v>
                </c:pt>
                <c:pt idx="393">
                  <c:v>0.26857142857142857</c:v>
                </c:pt>
                <c:pt idx="394">
                  <c:v>0.27714285714285719</c:v>
                </c:pt>
                <c:pt idx="395">
                  <c:v>0.27571428571428575</c:v>
                </c:pt>
                <c:pt idx="396">
                  <c:v>0.27571428571428575</c:v>
                </c:pt>
                <c:pt idx="397">
                  <c:v>0.27571428571428569</c:v>
                </c:pt>
                <c:pt idx="398">
                  <c:v>0.27285714285714285</c:v>
                </c:pt>
                <c:pt idx="399">
                  <c:v>0.26857142857142857</c:v>
                </c:pt>
                <c:pt idx="400">
                  <c:v>0.26571428571428574</c:v>
                </c:pt>
                <c:pt idx="401">
                  <c:v>0.27</c:v>
                </c:pt>
                <c:pt idx="402">
                  <c:v>0.28428571428571431</c:v>
                </c:pt>
                <c:pt idx="403">
                  <c:v>0.2985714285714286</c:v>
                </c:pt>
                <c:pt idx="404">
                  <c:v>0.31571428571428578</c:v>
                </c:pt>
                <c:pt idx="405">
                  <c:v>0.33000000000000007</c:v>
                </c:pt>
                <c:pt idx="406">
                  <c:v>0.34857142857142864</c:v>
                </c:pt>
                <c:pt idx="407">
                  <c:v>0.36857142857142861</c:v>
                </c:pt>
                <c:pt idx="408">
                  <c:v>0.3828571428571429</c:v>
                </c:pt>
                <c:pt idx="409">
                  <c:v>0.39999999999999997</c:v>
                </c:pt>
                <c:pt idx="410">
                  <c:v>0.41428571428571431</c:v>
                </c:pt>
                <c:pt idx="411">
                  <c:v>0.42428571428571432</c:v>
                </c:pt>
                <c:pt idx="412">
                  <c:v>0.43142857142857144</c:v>
                </c:pt>
                <c:pt idx="413">
                  <c:v>0.43285714285714288</c:v>
                </c:pt>
                <c:pt idx="414">
                  <c:v>0.42857142857142866</c:v>
                </c:pt>
                <c:pt idx="415">
                  <c:v>0.4171428571428572</c:v>
                </c:pt>
                <c:pt idx="416">
                  <c:v>0.4042857142857143</c:v>
                </c:pt>
                <c:pt idx="417">
                  <c:v>0.3928571428571429</c:v>
                </c:pt>
                <c:pt idx="418">
                  <c:v>0.3828571428571429</c:v>
                </c:pt>
                <c:pt idx="419">
                  <c:v>0.37571428571428578</c:v>
                </c:pt>
                <c:pt idx="420">
                  <c:v>0.37000000000000005</c:v>
                </c:pt>
                <c:pt idx="421">
                  <c:v>0.36857142857142861</c:v>
                </c:pt>
                <c:pt idx="422">
                  <c:v>0.37428571428571428</c:v>
                </c:pt>
                <c:pt idx="423">
                  <c:v>0.37714285714285717</c:v>
                </c:pt>
                <c:pt idx="424">
                  <c:v>0.38142857142857139</c:v>
                </c:pt>
                <c:pt idx="425">
                  <c:v>0.38571428571428573</c:v>
                </c:pt>
                <c:pt idx="426">
                  <c:v>0.39</c:v>
                </c:pt>
                <c:pt idx="427">
                  <c:v>0.39428571428571424</c:v>
                </c:pt>
                <c:pt idx="428">
                  <c:v>0.39714285714285713</c:v>
                </c:pt>
                <c:pt idx="429">
                  <c:v>0.39714285714285713</c:v>
                </c:pt>
                <c:pt idx="430">
                  <c:v>0.4</c:v>
                </c:pt>
                <c:pt idx="431">
                  <c:v>0.40142857142857152</c:v>
                </c:pt>
                <c:pt idx="432">
                  <c:v>0.40428571428571436</c:v>
                </c:pt>
                <c:pt idx="433">
                  <c:v>0.40714285714285708</c:v>
                </c:pt>
                <c:pt idx="434">
                  <c:v>0.41142857142857142</c:v>
                </c:pt>
                <c:pt idx="435">
                  <c:v>0.41571428571428576</c:v>
                </c:pt>
                <c:pt idx="436">
                  <c:v>0.42285714285714288</c:v>
                </c:pt>
                <c:pt idx="437">
                  <c:v>0.42857142857142855</c:v>
                </c:pt>
                <c:pt idx="438">
                  <c:v>0.43571428571428578</c:v>
                </c:pt>
                <c:pt idx="439">
                  <c:v>0.44142857142857139</c:v>
                </c:pt>
                <c:pt idx="440">
                  <c:v>0.44714285714285712</c:v>
                </c:pt>
                <c:pt idx="441">
                  <c:v>0.45285714285714285</c:v>
                </c:pt>
                <c:pt idx="442">
                  <c:v>0.46</c:v>
                </c:pt>
                <c:pt idx="443">
                  <c:v>0.47000000000000003</c:v>
                </c:pt>
                <c:pt idx="444">
                  <c:v>0.4757142857142857</c:v>
                </c:pt>
                <c:pt idx="445">
                  <c:v>0.48000000000000004</c:v>
                </c:pt>
                <c:pt idx="446">
                  <c:v>0.48428571428571437</c:v>
                </c:pt>
                <c:pt idx="447">
                  <c:v>0.48999999999999994</c:v>
                </c:pt>
                <c:pt idx="448">
                  <c:v>0.49571428571428566</c:v>
                </c:pt>
                <c:pt idx="449">
                  <c:v>0.50142857142857145</c:v>
                </c:pt>
                <c:pt idx="450">
                  <c:v>0.50714285714285712</c:v>
                </c:pt>
                <c:pt idx="451">
                  <c:v>0.50142857142857145</c:v>
                </c:pt>
                <c:pt idx="452">
                  <c:v>0.49714285714285722</c:v>
                </c:pt>
                <c:pt idx="453">
                  <c:v>0.49428571428571427</c:v>
                </c:pt>
                <c:pt idx="454">
                  <c:v>0.48999999999999994</c:v>
                </c:pt>
                <c:pt idx="455">
                  <c:v>0.48714285714285716</c:v>
                </c:pt>
                <c:pt idx="456">
                  <c:v>0.48428571428571426</c:v>
                </c:pt>
                <c:pt idx="457">
                  <c:v>0.48428571428571426</c:v>
                </c:pt>
                <c:pt idx="458">
                  <c:v>0.4985714285714285</c:v>
                </c:pt>
                <c:pt idx="459">
                  <c:v>0.51142857142857145</c:v>
                </c:pt>
                <c:pt idx="460">
                  <c:v>0.5228571428571428</c:v>
                </c:pt>
                <c:pt idx="461">
                  <c:v>0.53428571428571414</c:v>
                </c:pt>
                <c:pt idx="462">
                  <c:v>0.54285714285714282</c:v>
                </c:pt>
                <c:pt idx="463">
                  <c:v>0.54999999999999993</c:v>
                </c:pt>
                <c:pt idx="464">
                  <c:v>0.5485714285714286</c:v>
                </c:pt>
                <c:pt idx="465">
                  <c:v>0.54714285714285715</c:v>
                </c:pt>
                <c:pt idx="466">
                  <c:v>0.54571428571428571</c:v>
                </c:pt>
                <c:pt idx="467">
                  <c:v>0.54285714285714293</c:v>
                </c:pt>
                <c:pt idx="468">
                  <c:v>0.54</c:v>
                </c:pt>
                <c:pt idx="469">
                  <c:v>0.53571428571428581</c:v>
                </c:pt>
                <c:pt idx="470">
                  <c:v>0.53000000000000014</c:v>
                </c:pt>
                <c:pt idx="471">
                  <c:v>0.52571428571428569</c:v>
                </c:pt>
                <c:pt idx="472">
                  <c:v>0.52142857142857135</c:v>
                </c:pt>
                <c:pt idx="473">
                  <c:v>0.51571428571428568</c:v>
                </c:pt>
                <c:pt idx="474">
                  <c:v>0.51285714285714279</c:v>
                </c:pt>
                <c:pt idx="475">
                  <c:v>0.50857142857142856</c:v>
                </c:pt>
                <c:pt idx="476">
                  <c:v>0.50571428571428567</c:v>
                </c:pt>
                <c:pt idx="477">
                  <c:v>0.50428571428571434</c:v>
                </c:pt>
                <c:pt idx="478">
                  <c:v>0.5</c:v>
                </c:pt>
                <c:pt idx="479">
                  <c:v>0.49571428571428566</c:v>
                </c:pt>
                <c:pt idx="480">
                  <c:v>0.49142857142857138</c:v>
                </c:pt>
                <c:pt idx="481">
                  <c:v>0.48571428571428565</c:v>
                </c:pt>
                <c:pt idx="482">
                  <c:v>0.48285714285714276</c:v>
                </c:pt>
                <c:pt idx="483">
                  <c:v>0.48</c:v>
                </c:pt>
                <c:pt idx="484">
                  <c:v>0.47714285714285715</c:v>
                </c:pt>
                <c:pt idx="485">
                  <c:v>0.47857142857142854</c:v>
                </c:pt>
                <c:pt idx="486">
                  <c:v>0.48142857142857143</c:v>
                </c:pt>
                <c:pt idx="487">
                  <c:v>0.48714285714285716</c:v>
                </c:pt>
                <c:pt idx="488">
                  <c:v>0.49285714285714277</c:v>
                </c:pt>
                <c:pt idx="489">
                  <c:v>0.49714285714285705</c:v>
                </c:pt>
                <c:pt idx="490">
                  <c:v>0.50285714285714289</c:v>
                </c:pt>
                <c:pt idx="491">
                  <c:v>0.50857142857142856</c:v>
                </c:pt>
                <c:pt idx="492">
                  <c:v>0.5128571428571429</c:v>
                </c:pt>
                <c:pt idx="493">
                  <c:v>0.51571428571428568</c:v>
                </c:pt>
                <c:pt idx="494">
                  <c:v>0.51714285714285713</c:v>
                </c:pt>
                <c:pt idx="495">
                  <c:v>0.52000000000000013</c:v>
                </c:pt>
                <c:pt idx="496">
                  <c:v>0.52285714285714291</c:v>
                </c:pt>
                <c:pt idx="497">
                  <c:v>0.5257142857142858</c:v>
                </c:pt>
                <c:pt idx="498">
                  <c:v>0.52714285714285725</c:v>
                </c:pt>
                <c:pt idx="499">
                  <c:v>0.53</c:v>
                </c:pt>
                <c:pt idx="500">
                  <c:v>0.53428571428571436</c:v>
                </c:pt>
                <c:pt idx="501">
                  <c:v>0.53857142857142848</c:v>
                </c:pt>
                <c:pt idx="502">
                  <c:v>0.54428571428571426</c:v>
                </c:pt>
                <c:pt idx="503">
                  <c:v>0.54999999999999993</c:v>
                </c:pt>
                <c:pt idx="504">
                  <c:v>0.55428571428571416</c:v>
                </c:pt>
                <c:pt idx="505">
                  <c:v>0.55999999999999994</c:v>
                </c:pt>
                <c:pt idx="506">
                  <c:v>0.56428571428571417</c:v>
                </c:pt>
                <c:pt idx="507">
                  <c:v>0.56857142857142851</c:v>
                </c:pt>
                <c:pt idx="508">
                  <c:v>0.5714285714285714</c:v>
                </c:pt>
                <c:pt idx="509">
                  <c:v>0.56999999999999995</c:v>
                </c:pt>
                <c:pt idx="510">
                  <c:v>0.56857142857142862</c:v>
                </c:pt>
                <c:pt idx="511">
                  <c:v>0.56714285714285706</c:v>
                </c:pt>
                <c:pt idx="512">
                  <c:v>0.56571428571428573</c:v>
                </c:pt>
                <c:pt idx="513">
                  <c:v>0.56428571428571428</c:v>
                </c:pt>
                <c:pt idx="514">
                  <c:v>0.5614285714285715</c:v>
                </c:pt>
                <c:pt idx="515">
                  <c:v>0.5614285714285715</c:v>
                </c:pt>
                <c:pt idx="516">
                  <c:v>0.56285714285714283</c:v>
                </c:pt>
                <c:pt idx="517">
                  <c:v>0.56571428571428573</c:v>
                </c:pt>
                <c:pt idx="518">
                  <c:v>0.56857142857142862</c:v>
                </c:pt>
                <c:pt idx="519">
                  <c:v>0.57285714285714284</c:v>
                </c:pt>
                <c:pt idx="520">
                  <c:v>0.57714285714285718</c:v>
                </c:pt>
                <c:pt idx="521">
                  <c:v>0.58142857142857129</c:v>
                </c:pt>
                <c:pt idx="522">
                  <c:v>0.58571428571428563</c:v>
                </c:pt>
                <c:pt idx="523">
                  <c:v>0.59142857142857141</c:v>
                </c:pt>
                <c:pt idx="524">
                  <c:v>0.59714285714285709</c:v>
                </c:pt>
                <c:pt idx="525">
                  <c:v>0.60285714285714287</c:v>
                </c:pt>
                <c:pt idx="526">
                  <c:v>0.6071428571428571</c:v>
                </c:pt>
                <c:pt idx="527">
                  <c:v>0.61142857142857143</c:v>
                </c:pt>
                <c:pt idx="528">
                  <c:v>0.61571428571428577</c:v>
                </c:pt>
                <c:pt idx="529">
                  <c:v>0.61714285714285722</c:v>
                </c:pt>
                <c:pt idx="530">
                  <c:v>0.61857142857142855</c:v>
                </c:pt>
                <c:pt idx="531">
                  <c:v>0.61714285714285722</c:v>
                </c:pt>
                <c:pt idx="532">
                  <c:v>0.61571428571428566</c:v>
                </c:pt>
                <c:pt idx="533">
                  <c:v>0.61714285714285722</c:v>
                </c:pt>
                <c:pt idx="534">
                  <c:v>0.62571428571428567</c:v>
                </c:pt>
                <c:pt idx="535">
                  <c:v>0.63</c:v>
                </c:pt>
                <c:pt idx="536">
                  <c:v>0.63428571428571423</c:v>
                </c:pt>
                <c:pt idx="537">
                  <c:v>0.63714285714285712</c:v>
                </c:pt>
                <c:pt idx="538">
                  <c:v>0.64</c:v>
                </c:pt>
                <c:pt idx="539">
                  <c:v>0.6428571428571429</c:v>
                </c:pt>
                <c:pt idx="540">
                  <c:v>0.64142857142857146</c:v>
                </c:pt>
                <c:pt idx="541">
                  <c:v>0.64428571428571424</c:v>
                </c:pt>
                <c:pt idx="542">
                  <c:v>0.62857142857142867</c:v>
                </c:pt>
                <c:pt idx="543">
                  <c:v>0.61571428571428566</c:v>
                </c:pt>
                <c:pt idx="544">
                  <c:v>0.60285714285714287</c:v>
                </c:pt>
                <c:pt idx="545">
                  <c:v>0.59285714285714286</c:v>
                </c:pt>
                <c:pt idx="546">
                  <c:v>0.5842857142857143</c:v>
                </c:pt>
                <c:pt idx="547">
                  <c:v>0.57857142857142851</c:v>
                </c:pt>
                <c:pt idx="548">
                  <c:v>0.5714285714285714</c:v>
                </c:pt>
                <c:pt idx="549">
                  <c:v>0.59</c:v>
                </c:pt>
                <c:pt idx="550">
                  <c:v>0.60857142857142854</c:v>
                </c:pt>
                <c:pt idx="551">
                  <c:v>0.62714285714285711</c:v>
                </c:pt>
                <c:pt idx="552">
                  <c:v>0.6428571428571429</c:v>
                </c:pt>
                <c:pt idx="553">
                  <c:v>0.65714285714285725</c:v>
                </c:pt>
                <c:pt idx="554">
                  <c:v>0.67</c:v>
                </c:pt>
                <c:pt idx="555">
                  <c:v>0.67142857142857149</c:v>
                </c:pt>
                <c:pt idx="556">
                  <c:v>0.66857142857142871</c:v>
                </c:pt>
                <c:pt idx="557">
                  <c:v>0.66428571428571437</c:v>
                </c:pt>
                <c:pt idx="558">
                  <c:v>0.66</c:v>
                </c:pt>
                <c:pt idx="559">
                  <c:v>0.65714285714285714</c:v>
                </c:pt>
                <c:pt idx="560">
                  <c:v>0.65428571428571425</c:v>
                </c:pt>
                <c:pt idx="561">
                  <c:v>0.65142857142857136</c:v>
                </c:pt>
                <c:pt idx="562">
                  <c:v>0.65</c:v>
                </c:pt>
                <c:pt idx="563">
                  <c:v>0.65142857142857136</c:v>
                </c:pt>
                <c:pt idx="564">
                  <c:v>0.65285714285714291</c:v>
                </c:pt>
                <c:pt idx="565">
                  <c:v>0.65428571428571425</c:v>
                </c:pt>
                <c:pt idx="566">
                  <c:v>0.65571428571428581</c:v>
                </c:pt>
                <c:pt idx="567">
                  <c:v>0.65857142857142859</c:v>
                </c:pt>
                <c:pt idx="568">
                  <c:v>0.66142857142857159</c:v>
                </c:pt>
                <c:pt idx="569">
                  <c:v>0.66142857142857137</c:v>
                </c:pt>
                <c:pt idx="570">
                  <c:v>0.65857142857142847</c:v>
                </c:pt>
                <c:pt idx="571">
                  <c:v>0.65428571428571425</c:v>
                </c:pt>
                <c:pt idx="572">
                  <c:v>0.65142857142857136</c:v>
                </c:pt>
                <c:pt idx="573">
                  <c:v>0.64857142857142858</c:v>
                </c:pt>
                <c:pt idx="574">
                  <c:v>0.64428571428571424</c:v>
                </c:pt>
                <c:pt idx="575">
                  <c:v>0.64</c:v>
                </c:pt>
                <c:pt idx="576">
                  <c:v>0.64142857142857146</c:v>
                </c:pt>
                <c:pt idx="577">
                  <c:v>0.64714285714285713</c:v>
                </c:pt>
                <c:pt idx="578">
                  <c:v>0.65571428571428569</c:v>
                </c:pt>
                <c:pt idx="579">
                  <c:v>0.66285714285714292</c:v>
                </c:pt>
                <c:pt idx="580">
                  <c:v>0.66999999999999993</c:v>
                </c:pt>
                <c:pt idx="581">
                  <c:v>0.6785714285714286</c:v>
                </c:pt>
                <c:pt idx="582">
                  <c:v>0.68571428571428583</c:v>
                </c:pt>
                <c:pt idx="583">
                  <c:v>0.69000000000000006</c:v>
                </c:pt>
                <c:pt idx="584">
                  <c:v>0.69285714285714284</c:v>
                </c:pt>
                <c:pt idx="585">
                  <c:v>0.69428571428571428</c:v>
                </c:pt>
                <c:pt idx="586">
                  <c:v>0.69571428571428573</c:v>
                </c:pt>
                <c:pt idx="587">
                  <c:v>0.69714285714285729</c:v>
                </c:pt>
                <c:pt idx="588">
                  <c:v>0.69571428571428584</c:v>
                </c:pt>
                <c:pt idx="589">
                  <c:v>0.69714285714285718</c:v>
                </c:pt>
                <c:pt idx="590">
                  <c:v>0.69857142857142851</c:v>
                </c:pt>
                <c:pt idx="591">
                  <c:v>0.69857142857142851</c:v>
                </c:pt>
                <c:pt idx="592">
                  <c:v>0.69857142857142862</c:v>
                </c:pt>
                <c:pt idx="593">
                  <c:v>0.69857142857142862</c:v>
                </c:pt>
                <c:pt idx="594">
                  <c:v>0.69714285714285729</c:v>
                </c:pt>
                <c:pt idx="595">
                  <c:v>0.69857142857142851</c:v>
                </c:pt>
                <c:pt idx="596">
                  <c:v>0.69714285714285695</c:v>
                </c:pt>
                <c:pt idx="597">
                  <c:v>0.69285714285714284</c:v>
                </c:pt>
                <c:pt idx="598">
                  <c:v>0.68714285714285717</c:v>
                </c:pt>
                <c:pt idx="599">
                  <c:v>0.67999999999999994</c:v>
                </c:pt>
                <c:pt idx="600">
                  <c:v>0.67142857142857149</c:v>
                </c:pt>
                <c:pt idx="601">
                  <c:v>0.6657142857142857</c:v>
                </c:pt>
                <c:pt idx="602">
                  <c:v>0.65714285714285714</c:v>
                </c:pt>
                <c:pt idx="603">
                  <c:v>0.65142857142857147</c:v>
                </c:pt>
                <c:pt idx="604">
                  <c:v>0.64857142857142858</c:v>
                </c:pt>
                <c:pt idx="605">
                  <c:v>0.64857142857142858</c:v>
                </c:pt>
                <c:pt idx="606">
                  <c:v>0.65142857142857147</c:v>
                </c:pt>
                <c:pt idx="607">
                  <c:v>0.65571428571428569</c:v>
                </c:pt>
                <c:pt idx="608">
                  <c:v>0.66</c:v>
                </c:pt>
                <c:pt idx="609">
                  <c:v>0.6657142857142857</c:v>
                </c:pt>
                <c:pt idx="610">
                  <c:v>0.67142857142857137</c:v>
                </c:pt>
                <c:pt idx="611">
                  <c:v>0.67857142857142871</c:v>
                </c:pt>
                <c:pt idx="612">
                  <c:v>0.68428571428571427</c:v>
                </c:pt>
                <c:pt idx="613">
                  <c:v>0.68857142857142861</c:v>
                </c:pt>
                <c:pt idx="614">
                  <c:v>0.69428571428571428</c:v>
                </c:pt>
                <c:pt idx="615">
                  <c:v>0.69857142857142862</c:v>
                </c:pt>
                <c:pt idx="616">
                  <c:v>0.70285714285714285</c:v>
                </c:pt>
                <c:pt idx="617">
                  <c:v>0.70571428571428563</c:v>
                </c:pt>
                <c:pt idx="618">
                  <c:v>0.70285714285714285</c:v>
                </c:pt>
                <c:pt idx="619">
                  <c:v>0.69857142857142851</c:v>
                </c:pt>
                <c:pt idx="620">
                  <c:v>0.69285714285714295</c:v>
                </c:pt>
                <c:pt idx="621">
                  <c:v>0.68285714285714272</c:v>
                </c:pt>
                <c:pt idx="622">
                  <c:v>0.67285714285714282</c:v>
                </c:pt>
                <c:pt idx="623">
                  <c:v>0.66142857142857137</c:v>
                </c:pt>
                <c:pt idx="624">
                  <c:v>0.65000000000000013</c:v>
                </c:pt>
                <c:pt idx="625">
                  <c:v>0.6457142857142858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9D-4B58-81BD-E1D018B92E99}"/>
            </c:ext>
          </c:extLst>
        </c:ser>
        <c:ser>
          <c:idx val="5"/>
          <c:order val="4"/>
          <c:tx>
            <c:strRef>
              <c:f>Average!$G$1</c:f>
              <c:strCache>
                <c:ptCount val="1"/>
                <c:pt idx="0">
                  <c:v>Tube in London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Average!$A$2:$A$627</c:f>
              <c:numCache>
                <c:formatCode>m/d/yyyy</c:formatCode>
                <c:ptCount val="626"/>
                <c:pt idx="0">
                  <c:v>43897</c:v>
                </c:pt>
                <c:pt idx="1">
                  <c:v>43898</c:v>
                </c:pt>
                <c:pt idx="2">
                  <c:v>43899</c:v>
                </c:pt>
                <c:pt idx="3">
                  <c:v>43900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  <c:pt idx="447">
                  <c:v>44344</c:v>
                </c:pt>
                <c:pt idx="448">
                  <c:v>44345</c:v>
                </c:pt>
                <c:pt idx="449">
                  <c:v>44346</c:v>
                </c:pt>
                <c:pt idx="450">
                  <c:v>44347</c:v>
                </c:pt>
                <c:pt idx="451">
                  <c:v>44348</c:v>
                </c:pt>
                <c:pt idx="452">
                  <c:v>44349</c:v>
                </c:pt>
                <c:pt idx="453">
                  <c:v>44350</c:v>
                </c:pt>
                <c:pt idx="454">
                  <c:v>44351</c:v>
                </c:pt>
                <c:pt idx="455">
                  <c:v>44352</c:v>
                </c:pt>
                <c:pt idx="456">
                  <c:v>44353</c:v>
                </c:pt>
                <c:pt idx="457">
                  <c:v>44354</c:v>
                </c:pt>
                <c:pt idx="458">
                  <c:v>44355</c:v>
                </c:pt>
                <c:pt idx="459">
                  <c:v>44356</c:v>
                </c:pt>
                <c:pt idx="460">
                  <c:v>44357</c:v>
                </c:pt>
                <c:pt idx="461">
                  <c:v>44358</c:v>
                </c:pt>
                <c:pt idx="462">
                  <c:v>44359</c:v>
                </c:pt>
                <c:pt idx="463">
                  <c:v>44360</c:v>
                </c:pt>
                <c:pt idx="464">
                  <c:v>44361</c:v>
                </c:pt>
                <c:pt idx="465">
                  <c:v>44362</c:v>
                </c:pt>
                <c:pt idx="466">
                  <c:v>44363</c:v>
                </c:pt>
                <c:pt idx="467">
                  <c:v>44364</c:v>
                </c:pt>
                <c:pt idx="468">
                  <c:v>44365</c:v>
                </c:pt>
                <c:pt idx="469">
                  <c:v>44366</c:v>
                </c:pt>
                <c:pt idx="470">
                  <c:v>44367</c:v>
                </c:pt>
                <c:pt idx="471">
                  <c:v>44368</c:v>
                </c:pt>
                <c:pt idx="472">
                  <c:v>44369</c:v>
                </c:pt>
                <c:pt idx="473">
                  <c:v>44370</c:v>
                </c:pt>
                <c:pt idx="474">
                  <c:v>44371</c:v>
                </c:pt>
                <c:pt idx="475">
                  <c:v>44372</c:v>
                </c:pt>
                <c:pt idx="476">
                  <c:v>44373</c:v>
                </c:pt>
                <c:pt idx="477">
                  <c:v>44374</c:v>
                </c:pt>
                <c:pt idx="478">
                  <c:v>44375</c:v>
                </c:pt>
                <c:pt idx="479">
                  <c:v>44376</c:v>
                </c:pt>
                <c:pt idx="480">
                  <c:v>44377</c:v>
                </c:pt>
                <c:pt idx="481">
                  <c:v>44378</c:v>
                </c:pt>
                <c:pt idx="482">
                  <c:v>44379</c:v>
                </c:pt>
                <c:pt idx="483">
                  <c:v>44380</c:v>
                </c:pt>
                <c:pt idx="484">
                  <c:v>44381</c:v>
                </c:pt>
                <c:pt idx="485">
                  <c:v>44382</c:v>
                </c:pt>
                <c:pt idx="486">
                  <c:v>44383</c:v>
                </c:pt>
                <c:pt idx="487">
                  <c:v>44384</c:v>
                </c:pt>
                <c:pt idx="488">
                  <c:v>44385</c:v>
                </c:pt>
                <c:pt idx="489">
                  <c:v>44386</c:v>
                </c:pt>
                <c:pt idx="490">
                  <c:v>44387</c:v>
                </c:pt>
                <c:pt idx="491">
                  <c:v>44388</c:v>
                </c:pt>
                <c:pt idx="492">
                  <c:v>44389</c:v>
                </c:pt>
                <c:pt idx="493">
                  <c:v>44390</c:v>
                </c:pt>
                <c:pt idx="494">
                  <c:v>44391</c:v>
                </c:pt>
                <c:pt idx="495">
                  <c:v>44392</c:v>
                </c:pt>
                <c:pt idx="496">
                  <c:v>44393</c:v>
                </c:pt>
                <c:pt idx="497">
                  <c:v>44394</c:v>
                </c:pt>
                <c:pt idx="498">
                  <c:v>44395</c:v>
                </c:pt>
                <c:pt idx="499">
                  <c:v>44396</c:v>
                </c:pt>
                <c:pt idx="500">
                  <c:v>44397</c:v>
                </c:pt>
                <c:pt idx="501">
                  <c:v>44398</c:v>
                </c:pt>
                <c:pt idx="502">
                  <c:v>44399</c:v>
                </c:pt>
                <c:pt idx="503">
                  <c:v>44400</c:v>
                </c:pt>
                <c:pt idx="504">
                  <c:v>44401</c:v>
                </c:pt>
                <c:pt idx="505">
                  <c:v>44402</c:v>
                </c:pt>
                <c:pt idx="506">
                  <c:v>44403</c:v>
                </c:pt>
                <c:pt idx="507">
                  <c:v>44404</c:v>
                </c:pt>
                <c:pt idx="508">
                  <c:v>44405</c:v>
                </c:pt>
                <c:pt idx="509">
                  <c:v>44406</c:v>
                </c:pt>
                <c:pt idx="510">
                  <c:v>44407</c:v>
                </c:pt>
                <c:pt idx="511">
                  <c:v>44408</c:v>
                </c:pt>
                <c:pt idx="512">
                  <c:v>44409</c:v>
                </c:pt>
                <c:pt idx="513">
                  <c:v>44410</c:v>
                </c:pt>
                <c:pt idx="514">
                  <c:v>44411</c:v>
                </c:pt>
                <c:pt idx="515">
                  <c:v>44412</c:v>
                </c:pt>
                <c:pt idx="516">
                  <c:v>44413</c:v>
                </c:pt>
                <c:pt idx="517">
                  <c:v>44414</c:v>
                </c:pt>
                <c:pt idx="518">
                  <c:v>44415</c:v>
                </c:pt>
                <c:pt idx="519">
                  <c:v>44416</c:v>
                </c:pt>
                <c:pt idx="520">
                  <c:v>44417</c:v>
                </c:pt>
                <c:pt idx="521">
                  <c:v>44418</c:v>
                </c:pt>
                <c:pt idx="522">
                  <c:v>44419</c:v>
                </c:pt>
                <c:pt idx="523">
                  <c:v>44420</c:v>
                </c:pt>
                <c:pt idx="524">
                  <c:v>44421</c:v>
                </c:pt>
                <c:pt idx="525">
                  <c:v>44422</c:v>
                </c:pt>
                <c:pt idx="526">
                  <c:v>44423</c:v>
                </c:pt>
                <c:pt idx="527">
                  <c:v>44424</c:v>
                </c:pt>
                <c:pt idx="528">
                  <c:v>44425</c:v>
                </c:pt>
                <c:pt idx="529">
                  <c:v>44426</c:v>
                </c:pt>
                <c:pt idx="530">
                  <c:v>44427</c:v>
                </c:pt>
                <c:pt idx="531">
                  <c:v>44428</c:v>
                </c:pt>
                <c:pt idx="532">
                  <c:v>44429</c:v>
                </c:pt>
                <c:pt idx="533">
                  <c:v>44430</c:v>
                </c:pt>
                <c:pt idx="534">
                  <c:v>44431</c:v>
                </c:pt>
                <c:pt idx="535">
                  <c:v>44432</c:v>
                </c:pt>
                <c:pt idx="536">
                  <c:v>44433</c:v>
                </c:pt>
                <c:pt idx="537">
                  <c:v>44434</c:v>
                </c:pt>
                <c:pt idx="538">
                  <c:v>44435</c:v>
                </c:pt>
                <c:pt idx="539">
                  <c:v>44436</c:v>
                </c:pt>
                <c:pt idx="540">
                  <c:v>44437</c:v>
                </c:pt>
                <c:pt idx="541">
                  <c:v>44438</c:v>
                </c:pt>
                <c:pt idx="542">
                  <c:v>44439</c:v>
                </c:pt>
                <c:pt idx="543">
                  <c:v>44440</c:v>
                </c:pt>
                <c:pt idx="544">
                  <c:v>44441</c:v>
                </c:pt>
                <c:pt idx="545">
                  <c:v>44442</c:v>
                </c:pt>
                <c:pt idx="546">
                  <c:v>44443</c:v>
                </c:pt>
                <c:pt idx="547">
                  <c:v>44444</c:v>
                </c:pt>
                <c:pt idx="548">
                  <c:v>44445</c:v>
                </c:pt>
                <c:pt idx="549">
                  <c:v>44446</c:v>
                </c:pt>
                <c:pt idx="550">
                  <c:v>44447</c:v>
                </c:pt>
                <c:pt idx="551">
                  <c:v>44448</c:v>
                </c:pt>
                <c:pt idx="552">
                  <c:v>44449</c:v>
                </c:pt>
                <c:pt idx="553">
                  <c:v>44450</c:v>
                </c:pt>
                <c:pt idx="554">
                  <c:v>44451</c:v>
                </c:pt>
                <c:pt idx="555">
                  <c:v>44452</c:v>
                </c:pt>
                <c:pt idx="556">
                  <c:v>44453</c:v>
                </c:pt>
                <c:pt idx="557">
                  <c:v>44454</c:v>
                </c:pt>
                <c:pt idx="558">
                  <c:v>44455</c:v>
                </c:pt>
                <c:pt idx="559">
                  <c:v>44456</c:v>
                </c:pt>
                <c:pt idx="560">
                  <c:v>44457</c:v>
                </c:pt>
                <c:pt idx="561">
                  <c:v>44458</c:v>
                </c:pt>
                <c:pt idx="562">
                  <c:v>44459</c:v>
                </c:pt>
                <c:pt idx="563">
                  <c:v>44460</c:v>
                </c:pt>
                <c:pt idx="564">
                  <c:v>44461</c:v>
                </c:pt>
                <c:pt idx="565">
                  <c:v>44462</c:v>
                </c:pt>
                <c:pt idx="566">
                  <c:v>44463</c:v>
                </c:pt>
                <c:pt idx="567">
                  <c:v>44464</c:v>
                </c:pt>
                <c:pt idx="568">
                  <c:v>44465</c:v>
                </c:pt>
                <c:pt idx="569">
                  <c:v>44466</c:v>
                </c:pt>
                <c:pt idx="570">
                  <c:v>44467</c:v>
                </c:pt>
                <c:pt idx="571">
                  <c:v>44468</c:v>
                </c:pt>
                <c:pt idx="572">
                  <c:v>44469</c:v>
                </c:pt>
                <c:pt idx="573">
                  <c:v>44470</c:v>
                </c:pt>
                <c:pt idx="574">
                  <c:v>44471</c:v>
                </c:pt>
                <c:pt idx="575">
                  <c:v>44472</c:v>
                </c:pt>
                <c:pt idx="576">
                  <c:v>44473</c:v>
                </c:pt>
                <c:pt idx="577">
                  <c:v>44474</c:v>
                </c:pt>
                <c:pt idx="578">
                  <c:v>44475</c:v>
                </c:pt>
                <c:pt idx="579">
                  <c:v>44476</c:v>
                </c:pt>
                <c:pt idx="580">
                  <c:v>44477</c:v>
                </c:pt>
                <c:pt idx="581">
                  <c:v>44478</c:v>
                </c:pt>
                <c:pt idx="582">
                  <c:v>44479</c:v>
                </c:pt>
                <c:pt idx="583">
                  <c:v>44480</c:v>
                </c:pt>
                <c:pt idx="584">
                  <c:v>44481</c:v>
                </c:pt>
                <c:pt idx="585">
                  <c:v>44482</c:v>
                </c:pt>
                <c:pt idx="586">
                  <c:v>44483</c:v>
                </c:pt>
                <c:pt idx="587">
                  <c:v>44484</c:v>
                </c:pt>
                <c:pt idx="588">
                  <c:v>44485</c:v>
                </c:pt>
                <c:pt idx="589">
                  <c:v>44486</c:v>
                </c:pt>
                <c:pt idx="590">
                  <c:v>44487</c:v>
                </c:pt>
                <c:pt idx="591">
                  <c:v>44488</c:v>
                </c:pt>
                <c:pt idx="592">
                  <c:v>44489</c:v>
                </c:pt>
                <c:pt idx="593">
                  <c:v>44490</c:v>
                </c:pt>
                <c:pt idx="594">
                  <c:v>44491</c:v>
                </c:pt>
                <c:pt idx="595">
                  <c:v>44492</c:v>
                </c:pt>
                <c:pt idx="596">
                  <c:v>44493</c:v>
                </c:pt>
                <c:pt idx="597">
                  <c:v>44494</c:v>
                </c:pt>
                <c:pt idx="598">
                  <c:v>44495</c:v>
                </c:pt>
                <c:pt idx="599">
                  <c:v>44496</c:v>
                </c:pt>
                <c:pt idx="600">
                  <c:v>44497</c:v>
                </c:pt>
                <c:pt idx="601">
                  <c:v>44498</c:v>
                </c:pt>
                <c:pt idx="602">
                  <c:v>44499</c:v>
                </c:pt>
                <c:pt idx="603">
                  <c:v>44500</c:v>
                </c:pt>
                <c:pt idx="604">
                  <c:v>44501</c:v>
                </c:pt>
                <c:pt idx="605">
                  <c:v>44502</c:v>
                </c:pt>
                <c:pt idx="606">
                  <c:v>44503</c:v>
                </c:pt>
                <c:pt idx="607">
                  <c:v>44504</c:v>
                </c:pt>
                <c:pt idx="608">
                  <c:v>44505</c:v>
                </c:pt>
                <c:pt idx="609">
                  <c:v>44506</c:v>
                </c:pt>
                <c:pt idx="610">
                  <c:v>44507</c:v>
                </c:pt>
                <c:pt idx="611">
                  <c:v>44508</c:v>
                </c:pt>
                <c:pt idx="612">
                  <c:v>44509</c:v>
                </c:pt>
                <c:pt idx="613">
                  <c:v>44510</c:v>
                </c:pt>
                <c:pt idx="614">
                  <c:v>44511</c:v>
                </c:pt>
                <c:pt idx="615">
                  <c:v>44512</c:v>
                </c:pt>
                <c:pt idx="616">
                  <c:v>44513</c:v>
                </c:pt>
                <c:pt idx="617">
                  <c:v>44514</c:v>
                </c:pt>
                <c:pt idx="618">
                  <c:v>44515</c:v>
                </c:pt>
                <c:pt idx="619">
                  <c:v>44516</c:v>
                </c:pt>
                <c:pt idx="620">
                  <c:v>44517</c:v>
                </c:pt>
                <c:pt idx="621">
                  <c:v>44518</c:v>
                </c:pt>
                <c:pt idx="622">
                  <c:v>44519</c:v>
                </c:pt>
                <c:pt idx="623">
                  <c:v>44520</c:v>
                </c:pt>
                <c:pt idx="624">
                  <c:v>44521</c:v>
                </c:pt>
                <c:pt idx="625">
                  <c:v>44522</c:v>
                </c:pt>
              </c:numCache>
            </c:numRef>
          </c:cat>
          <c:val>
            <c:numRef>
              <c:f>Average!$G$2:$G$627</c:f>
              <c:numCache>
                <c:formatCode>0%</c:formatCode>
                <c:ptCount val="626"/>
                <c:pt idx="0">
                  <c:v>0.94857142857142851</c:v>
                </c:pt>
                <c:pt idx="1">
                  <c:v>0.92428571428571427</c:v>
                </c:pt>
                <c:pt idx="2">
                  <c:v>0.91714285714285715</c:v>
                </c:pt>
                <c:pt idx="3">
                  <c:v>0.90857142857142859</c:v>
                </c:pt>
                <c:pt idx="4">
                  <c:v>0.8957142857142858</c:v>
                </c:pt>
                <c:pt idx="5">
                  <c:v>0.88</c:v>
                </c:pt>
                <c:pt idx="6">
                  <c:v>0.85142857142857142</c:v>
                </c:pt>
                <c:pt idx="7">
                  <c:v>0.80857142857142861</c:v>
                </c:pt>
                <c:pt idx="8">
                  <c:v>0.76142857142857145</c:v>
                </c:pt>
                <c:pt idx="9">
                  <c:v>0.71857142857142853</c:v>
                </c:pt>
                <c:pt idx="10">
                  <c:v>0.65428571428571425</c:v>
                </c:pt>
                <c:pt idx="11">
                  <c:v>0.58142857142857152</c:v>
                </c:pt>
                <c:pt idx="12">
                  <c:v>0.50857142857142856</c:v>
                </c:pt>
                <c:pt idx="13">
                  <c:v>0.44</c:v>
                </c:pt>
                <c:pt idx="14">
                  <c:v>0.37142857142857139</c:v>
                </c:pt>
                <c:pt idx="15">
                  <c:v>0.31</c:v>
                </c:pt>
                <c:pt idx="16">
                  <c:v>0.24571428571428572</c:v>
                </c:pt>
                <c:pt idx="17">
                  <c:v>0.19571428571428573</c:v>
                </c:pt>
                <c:pt idx="18">
                  <c:v>0.15571428571428572</c:v>
                </c:pt>
                <c:pt idx="19">
                  <c:v>0.12142857142857144</c:v>
                </c:pt>
                <c:pt idx="20">
                  <c:v>9.5714285714285738E-2</c:v>
                </c:pt>
                <c:pt idx="21">
                  <c:v>8.2857142857142865E-2</c:v>
                </c:pt>
                <c:pt idx="22">
                  <c:v>7.2857142857142856E-2</c:v>
                </c:pt>
                <c:pt idx="23">
                  <c:v>0.06</c:v>
                </c:pt>
                <c:pt idx="24">
                  <c:v>5.4285714285714284E-2</c:v>
                </c:pt>
                <c:pt idx="25">
                  <c:v>5.1428571428571428E-2</c:v>
                </c:pt>
                <c:pt idx="26">
                  <c:v>4.9999999999999996E-2</c:v>
                </c:pt>
                <c:pt idx="27">
                  <c:v>4.8571428571428564E-2</c:v>
                </c:pt>
                <c:pt idx="28">
                  <c:v>4.8571428571428564E-2</c:v>
                </c:pt>
                <c:pt idx="29">
                  <c:v>4.8571428571428564E-2</c:v>
                </c:pt>
                <c:pt idx="30">
                  <c:v>4.7142857142857146E-2</c:v>
                </c:pt>
                <c:pt idx="31">
                  <c:v>4.7142857142857146E-2</c:v>
                </c:pt>
                <c:pt idx="32">
                  <c:v>4.7142857142857146E-2</c:v>
                </c:pt>
                <c:pt idx="33">
                  <c:v>4.7142857142857139E-2</c:v>
                </c:pt>
                <c:pt idx="34">
                  <c:v>4.4285714285714275E-2</c:v>
                </c:pt>
                <c:pt idx="35">
                  <c:v>4.2857142857142864E-2</c:v>
                </c:pt>
                <c:pt idx="36">
                  <c:v>4.1428571428571433E-2</c:v>
                </c:pt>
                <c:pt idx="37">
                  <c:v>3.7142857142857144E-2</c:v>
                </c:pt>
                <c:pt idx="38">
                  <c:v>3.7142857142857144E-2</c:v>
                </c:pt>
                <c:pt idx="39">
                  <c:v>3.7142857142857144E-2</c:v>
                </c:pt>
                <c:pt idx="40">
                  <c:v>3.7142857142857144E-2</c:v>
                </c:pt>
                <c:pt idx="41">
                  <c:v>3.9999999999999994E-2</c:v>
                </c:pt>
                <c:pt idx="42">
                  <c:v>4.1428571428571426E-2</c:v>
                </c:pt>
                <c:pt idx="43">
                  <c:v>4.2857142857142858E-2</c:v>
                </c:pt>
                <c:pt idx="44">
                  <c:v>4.7142857142857146E-2</c:v>
                </c:pt>
                <c:pt idx="45">
                  <c:v>4.7142857142857146E-2</c:v>
                </c:pt>
                <c:pt idx="46">
                  <c:v>4.7142857142857146E-2</c:v>
                </c:pt>
                <c:pt idx="47">
                  <c:v>4.7142857142857139E-2</c:v>
                </c:pt>
                <c:pt idx="48">
                  <c:v>4.7142857142857139E-2</c:v>
                </c:pt>
                <c:pt idx="49">
                  <c:v>4.7142857142857139E-2</c:v>
                </c:pt>
                <c:pt idx="50">
                  <c:v>4.5714285714285707E-2</c:v>
                </c:pt>
                <c:pt idx="51">
                  <c:v>4.5714285714285714E-2</c:v>
                </c:pt>
                <c:pt idx="52">
                  <c:v>4.5714285714285714E-2</c:v>
                </c:pt>
                <c:pt idx="53">
                  <c:v>4.5714285714285714E-2</c:v>
                </c:pt>
                <c:pt idx="54">
                  <c:v>4.5714285714285707E-2</c:v>
                </c:pt>
                <c:pt idx="55">
                  <c:v>4.5714285714285714E-2</c:v>
                </c:pt>
                <c:pt idx="56">
                  <c:v>4.5714285714285707E-2</c:v>
                </c:pt>
                <c:pt idx="57">
                  <c:v>4.7142857142857139E-2</c:v>
                </c:pt>
                <c:pt idx="58">
                  <c:v>4.8571428571428578E-2</c:v>
                </c:pt>
                <c:pt idx="59">
                  <c:v>0.05</c:v>
                </c:pt>
                <c:pt idx="60">
                  <c:v>0.05</c:v>
                </c:pt>
                <c:pt idx="61">
                  <c:v>4.9999999999999996E-2</c:v>
                </c:pt>
                <c:pt idx="62">
                  <c:v>5.2857142857142859E-2</c:v>
                </c:pt>
                <c:pt idx="63">
                  <c:v>5.4285714285714284E-2</c:v>
                </c:pt>
                <c:pt idx="64">
                  <c:v>5.4285714285714277E-2</c:v>
                </c:pt>
                <c:pt idx="65">
                  <c:v>5.4285714285714284E-2</c:v>
                </c:pt>
                <c:pt idx="66">
                  <c:v>5.4285714285714284E-2</c:v>
                </c:pt>
                <c:pt idx="67">
                  <c:v>5.5714285714285716E-2</c:v>
                </c:pt>
                <c:pt idx="68">
                  <c:v>5.7142857142857148E-2</c:v>
                </c:pt>
                <c:pt idx="69">
                  <c:v>5.5714285714285716E-2</c:v>
                </c:pt>
                <c:pt idx="70">
                  <c:v>5.5714285714285716E-2</c:v>
                </c:pt>
                <c:pt idx="71">
                  <c:v>5.8571428571428566E-2</c:v>
                </c:pt>
                <c:pt idx="72">
                  <c:v>6.142857142857143E-2</c:v>
                </c:pt>
                <c:pt idx="73">
                  <c:v>6.2857142857142861E-2</c:v>
                </c:pt>
                <c:pt idx="74">
                  <c:v>6.4285714285714293E-2</c:v>
                </c:pt>
                <c:pt idx="75">
                  <c:v>6.5714285714285711E-2</c:v>
                </c:pt>
                <c:pt idx="76">
                  <c:v>6.8571428571428575E-2</c:v>
                </c:pt>
                <c:pt idx="77">
                  <c:v>7.0000000000000007E-2</c:v>
                </c:pt>
                <c:pt idx="78">
                  <c:v>7.0000000000000007E-2</c:v>
                </c:pt>
                <c:pt idx="79">
                  <c:v>7.1428571428571425E-2</c:v>
                </c:pt>
                <c:pt idx="80">
                  <c:v>7.4285714285714288E-2</c:v>
                </c:pt>
                <c:pt idx="81">
                  <c:v>7.5714285714285706E-2</c:v>
                </c:pt>
                <c:pt idx="82">
                  <c:v>7.8571428571428584E-2</c:v>
                </c:pt>
                <c:pt idx="83">
                  <c:v>7.9999999999999988E-2</c:v>
                </c:pt>
                <c:pt idx="84">
                  <c:v>8.2857142857142851E-2</c:v>
                </c:pt>
                <c:pt idx="85">
                  <c:v>8.7142857142857119E-2</c:v>
                </c:pt>
                <c:pt idx="86">
                  <c:v>8.8571428571428565E-2</c:v>
                </c:pt>
                <c:pt idx="87">
                  <c:v>0.09</c:v>
                </c:pt>
                <c:pt idx="88">
                  <c:v>9.2857142857142846E-2</c:v>
                </c:pt>
                <c:pt idx="89">
                  <c:v>9.4285714285714278E-2</c:v>
                </c:pt>
                <c:pt idx="90">
                  <c:v>9.571428571428571E-2</c:v>
                </c:pt>
                <c:pt idx="91">
                  <c:v>9.857142857142856E-2</c:v>
                </c:pt>
                <c:pt idx="92">
                  <c:v>0.10142857142857142</c:v>
                </c:pt>
                <c:pt idx="93">
                  <c:v>0.10285714285714286</c:v>
                </c:pt>
                <c:pt idx="94">
                  <c:v>0.10428571428571429</c:v>
                </c:pt>
                <c:pt idx="95">
                  <c:v>0.10571428571428572</c:v>
                </c:pt>
                <c:pt idx="96">
                  <c:v>0.10714285714285714</c:v>
                </c:pt>
                <c:pt idx="97">
                  <c:v>0.10857142857142857</c:v>
                </c:pt>
                <c:pt idx="98">
                  <c:v>0.11142857142857143</c:v>
                </c:pt>
                <c:pt idx="99">
                  <c:v>0.11142857142857143</c:v>
                </c:pt>
                <c:pt idx="100">
                  <c:v>0.11571428571428573</c:v>
                </c:pt>
                <c:pt idx="101">
                  <c:v>0.11857142857142858</c:v>
                </c:pt>
                <c:pt idx="102">
                  <c:v>0.12142857142857143</c:v>
                </c:pt>
                <c:pt idx="103">
                  <c:v>0.12428571428571429</c:v>
                </c:pt>
                <c:pt idx="104">
                  <c:v>0.12857142857142859</c:v>
                </c:pt>
                <c:pt idx="105">
                  <c:v>0.13285714285714287</c:v>
                </c:pt>
                <c:pt idx="106">
                  <c:v>0.13571428571428573</c:v>
                </c:pt>
                <c:pt idx="107">
                  <c:v>0.1385714285714286</c:v>
                </c:pt>
                <c:pt idx="108">
                  <c:v>0.14142857142857143</c:v>
                </c:pt>
                <c:pt idx="109">
                  <c:v>0.14428571428571429</c:v>
                </c:pt>
                <c:pt idx="110">
                  <c:v>0.14714285714285716</c:v>
                </c:pt>
                <c:pt idx="111">
                  <c:v>0.15</c:v>
                </c:pt>
                <c:pt idx="112">
                  <c:v>0.15</c:v>
                </c:pt>
                <c:pt idx="113">
                  <c:v>0.1542857142857143</c:v>
                </c:pt>
                <c:pt idx="114">
                  <c:v>0.1542857142857143</c:v>
                </c:pt>
                <c:pt idx="115">
                  <c:v>0.15571428571428572</c:v>
                </c:pt>
                <c:pt idx="116">
                  <c:v>0.15714285714285717</c:v>
                </c:pt>
                <c:pt idx="117">
                  <c:v>0.15857142857142859</c:v>
                </c:pt>
                <c:pt idx="118">
                  <c:v>0.16</c:v>
                </c:pt>
                <c:pt idx="119">
                  <c:v>0.16428571428571431</c:v>
                </c:pt>
                <c:pt idx="120">
                  <c:v>0.17142857142857143</c:v>
                </c:pt>
                <c:pt idx="121">
                  <c:v>0.17571428571428571</c:v>
                </c:pt>
                <c:pt idx="122">
                  <c:v>0.17999999999999997</c:v>
                </c:pt>
                <c:pt idx="123">
                  <c:v>0.18428571428571425</c:v>
                </c:pt>
                <c:pt idx="124">
                  <c:v>0.18857142857142856</c:v>
                </c:pt>
                <c:pt idx="125">
                  <c:v>0.19428571428571426</c:v>
                </c:pt>
                <c:pt idx="126">
                  <c:v>0.20285714285714285</c:v>
                </c:pt>
                <c:pt idx="127">
                  <c:v>0.20714285714285713</c:v>
                </c:pt>
                <c:pt idx="128">
                  <c:v>0.21</c:v>
                </c:pt>
                <c:pt idx="129">
                  <c:v>0.21142857142857138</c:v>
                </c:pt>
                <c:pt idx="130">
                  <c:v>0.21428571428571427</c:v>
                </c:pt>
                <c:pt idx="131">
                  <c:v>0.21714285714285711</c:v>
                </c:pt>
                <c:pt idx="132">
                  <c:v>0.22142857142857139</c:v>
                </c:pt>
                <c:pt idx="133">
                  <c:v>0.22857142857142856</c:v>
                </c:pt>
                <c:pt idx="134">
                  <c:v>0.22857142857142856</c:v>
                </c:pt>
                <c:pt idx="135">
                  <c:v>0.2314285714285714</c:v>
                </c:pt>
                <c:pt idx="136">
                  <c:v>0.23571428571428571</c:v>
                </c:pt>
                <c:pt idx="137">
                  <c:v>0.24</c:v>
                </c:pt>
                <c:pt idx="138">
                  <c:v>0.24571428571428572</c:v>
                </c:pt>
                <c:pt idx="139">
                  <c:v>0.24714285714285714</c:v>
                </c:pt>
                <c:pt idx="140">
                  <c:v>0.24571428571428572</c:v>
                </c:pt>
                <c:pt idx="141">
                  <c:v>0.25142857142857145</c:v>
                </c:pt>
                <c:pt idx="142">
                  <c:v>0.25285714285714284</c:v>
                </c:pt>
                <c:pt idx="143">
                  <c:v>0.25571428571428573</c:v>
                </c:pt>
                <c:pt idx="144">
                  <c:v>0.25714285714285717</c:v>
                </c:pt>
                <c:pt idx="145">
                  <c:v>0.25857142857142856</c:v>
                </c:pt>
                <c:pt idx="146">
                  <c:v>0.26142857142857145</c:v>
                </c:pt>
                <c:pt idx="147">
                  <c:v>0.26714285714285718</c:v>
                </c:pt>
                <c:pt idx="148">
                  <c:v>0.26857142857142857</c:v>
                </c:pt>
                <c:pt idx="149">
                  <c:v>0.27285714285714285</c:v>
                </c:pt>
                <c:pt idx="150">
                  <c:v>0.27571428571428575</c:v>
                </c:pt>
                <c:pt idx="151">
                  <c:v>0.28000000000000003</c:v>
                </c:pt>
                <c:pt idx="152">
                  <c:v>0.28142857142857147</c:v>
                </c:pt>
                <c:pt idx="153">
                  <c:v>0.28285714285714286</c:v>
                </c:pt>
                <c:pt idx="154">
                  <c:v>0.28285714285714286</c:v>
                </c:pt>
                <c:pt idx="155">
                  <c:v>0.2857142857142857</c:v>
                </c:pt>
                <c:pt idx="156">
                  <c:v>0.2871428571428572</c:v>
                </c:pt>
                <c:pt idx="157">
                  <c:v>0.28857142857142865</c:v>
                </c:pt>
                <c:pt idx="158">
                  <c:v>0.28857142857142865</c:v>
                </c:pt>
                <c:pt idx="159">
                  <c:v>0.2871428571428572</c:v>
                </c:pt>
                <c:pt idx="160">
                  <c:v>0.28857142857142859</c:v>
                </c:pt>
                <c:pt idx="161">
                  <c:v>0.29000000000000004</c:v>
                </c:pt>
                <c:pt idx="162">
                  <c:v>0.29142857142857143</c:v>
                </c:pt>
                <c:pt idx="163">
                  <c:v>0.29428571428571432</c:v>
                </c:pt>
                <c:pt idx="164">
                  <c:v>0.29714285714285715</c:v>
                </c:pt>
                <c:pt idx="165">
                  <c:v>0.3</c:v>
                </c:pt>
                <c:pt idx="166">
                  <c:v>0.30714285714285711</c:v>
                </c:pt>
                <c:pt idx="167">
                  <c:v>0.31142857142857144</c:v>
                </c:pt>
                <c:pt idx="168">
                  <c:v>0.31571428571428573</c:v>
                </c:pt>
                <c:pt idx="169">
                  <c:v>0.32</c:v>
                </c:pt>
                <c:pt idx="170">
                  <c:v>0.32285714285714284</c:v>
                </c:pt>
                <c:pt idx="171">
                  <c:v>0.33</c:v>
                </c:pt>
                <c:pt idx="172">
                  <c:v>0.33857142857142852</c:v>
                </c:pt>
                <c:pt idx="173">
                  <c:v>0.33999999999999991</c:v>
                </c:pt>
                <c:pt idx="174">
                  <c:v>0.3428571428571428</c:v>
                </c:pt>
                <c:pt idx="175">
                  <c:v>0.35142857142857142</c:v>
                </c:pt>
                <c:pt idx="176">
                  <c:v>0.35714285714285715</c:v>
                </c:pt>
                <c:pt idx="177">
                  <c:v>0.37571428571428578</c:v>
                </c:pt>
                <c:pt idx="178">
                  <c:v>0.37285714285714289</c:v>
                </c:pt>
                <c:pt idx="179">
                  <c:v>0.37142857142857144</c:v>
                </c:pt>
                <c:pt idx="180">
                  <c:v>0.37285714285714283</c:v>
                </c:pt>
                <c:pt idx="181">
                  <c:v>0.37571428571428572</c:v>
                </c:pt>
                <c:pt idx="182">
                  <c:v>0.37571428571428572</c:v>
                </c:pt>
                <c:pt idx="183">
                  <c:v>0.37857142857142856</c:v>
                </c:pt>
                <c:pt idx="184">
                  <c:v>0.36285714285714288</c:v>
                </c:pt>
                <c:pt idx="185">
                  <c:v>0.36428571428571427</c:v>
                </c:pt>
                <c:pt idx="186">
                  <c:v>0.36428571428571427</c:v>
                </c:pt>
                <c:pt idx="187">
                  <c:v>0.36857142857142861</c:v>
                </c:pt>
                <c:pt idx="188">
                  <c:v>0.37</c:v>
                </c:pt>
                <c:pt idx="189">
                  <c:v>0.3671428571428571</c:v>
                </c:pt>
                <c:pt idx="190">
                  <c:v>0.36571428571428571</c:v>
                </c:pt>
                <c:pt idx="191">
                  <c:v>0.3671428571428571</c:v>
                </c:pt>
                <c:pt idx="192">
                  <c:v>0.3671428571428571</c:v>
                </c:pt>
                <c:pt idx="193">
                  <c:v>0.36857142857142849</c:v>
                </c:pt>
                <c:pt idx="194">
                  <c:v>0.36714285714285716</c:v>
                </c:pt>
                <c:pt idx="195">
                  <c:v>0.36571428571428571</c:v>
                </c:pt>
                <c:pt idx="196">
                  <c:v>0.36857142857142861</c:v>
                </c:pt>
                <c:pt idx="197">
                  <c:v>0.36857142857142849</c:v>
                </c:pt>
                <c:pt idx="198">
                  <c:v>0.36857142857142849</c:v>
                </c:pt>
                <c:pt idx="199">
                  <c:v>0.37</c:v>
                </c:pt>
                <c:pt idx="200">
                  <c:v>0.3671428571428571</c:v>
                </c:pt>
                <c:pt idx="201">
                  <c:v>0.36571428571428571</c:v>
                </c:pt>
                <c:pt idx="202">
                  <c:v>0.36571428571428571</c:v>
                </c:pt>
                <c:pt idx="203">
                  <c:v>0.36571428571428571</c:v>
                </c:pt>
                <c:pt idx="204">
                  <c:v>0.36714285714285716</c:v>
                </c:pt>
                <c:pt idx="205">
                  <c:v>0.36571428571428571</c:v>
                </c:pt>
                <c:pt idx="206">
                  <c:v>0.36428571428571427</c:v>
                </c:pt>
                <c:pt idx="207">
                  <c:v>0.36428571428571427</c:v>
                </c:pt>
                <c:pt idx="208">
                  <c:v>0.36428571428571427</c:v>
                </c:pt>
                <c:pt idx="209">
                  <c:v>0.36142857142857138</c:v>
                </c:pt>
                <c:pt idx="210">
                  <c:v>0.35714285714285721</c:v>
                </c:pt>
                <c:pt idx="211">
                  <c:v>0.35142857142857148</c:v>
                </c:pt>
                <c:pt idx="212">
                  <c:v>0.35000000000000003</c:v>
                </c:pt>
                <c:pt idx="213">
                  <c:v>0.35000000000000003</c:v>
                </c:pt>
                <c:pt idx="214">
                  <c:v>0.35142857142857142</c:v>
                </c:pt>
                <c:pt idx="215">
                  <c:v>0.35142857142857142</c:v>
                </c:pt>
                <c:pt idx="216">
                  <c:v>0.35428571428571426</c:v>
                </c:pt>
                <c:pt idx="217">
                  <c:v>0.36000000000000004</c:v>
                </c:pt>
                <c:pt idx="218">
                  <c:v>0.36571428571428577</c:v>
                </c:pt>
                <c:pt idx="219">
                  <c:v>0.36571428571428571</c:v>
                </c:pt>
                <c:pt idx="220">
                  <c:v>0.36571428571428566</c:v>
                </c:pt>
                <c:pt idx="221">
                  <c:v>0.36571428571428571</c:v>
                </c:pt>
                <c:pt idx="222">
                  <c:v>0.36857142857142861</c:v>
                </c:pt>
                <c:pt idx="223">
                  <c:v>0.37142857142857139</c:v>
                </c:pt>
                <c:pt idx="224">
                  <c:v>0.36285714285714288</c:v>
                </c:pt>
                <c:pt idx="225">
                  <c:v>0.36</c:v>
                </c:pt>
                <c:pt idx="226">
                  <c:v>0.35857142857142854</c:v>
                </c:pt>
                <c:pt idx="227">
                  <c:v>0.35571428571428571</c:v>
                </c:pt>
                <c:pt idx="228">
                  <c:v>0.35142857142857142</c:v>
                </c:pt>
                <c:pt idx="229">
                  <c:v>0.34714285714285714</c:v>
                </c:pt>
                <c:pt idx="230">
                  <c:v>0.34142857142857147</c:v>
                </c:pt>
                <c:pt idx="231">
                  <c:v>0.34142857142857147</c:v>
                </c:pt>
                <c:pt idx="232">
                  <c:v>0.34428571428571431</c:v>
                </c:pt>
                <c:pt idx="233">
                  <c:v>0.34571428571428575</c:v>
                </c:pt>
                <c:pt idx="234">
                  <c:v>0.34714285714285709</c:v>
                </c:pt>
                <c:pt idx="235">
                  <c:v>0.35</c:v>
                </c:pt>
                <c:pt idx="236">
                  <c:v>0.35142857142857142</c:v>
                </c:pt>
                <c:pt idx="237">
                  <c:v>0.35428571428571426</c:v>
                </c:pt>
                <c:pt idx="238">
                  <c:v>0.35714285714285721</c:v>
                </c:pt>
                <c:pt idx="239">
                  <c:v>0.35571428571428576</c:v>
                </c:pt>
                <c:pt idx="240">
                  <c:v>0.36142857142857149</c:v>
                </c:pt>
                <c:pt idx="241">
                  <c:v>0.37142857142857144</c:v>
                </c:pt>
                <c:pt idx="242">
                  <c:v>0.38428571428571429</c:v>
                </c:pt>
                <c:pt idx="243">
                  <c:v>0.36857142857142861</c:v>
                </c:pt>
                <c:pt idx="244">
                  <c:v>0.34857142857142864</c:v>
                </c:pt>
                <c:pt idx="245">
                  <c:v>0.31714285714285712</c:v>
                </c:pt>
                <c:pt idx="246">
                  <c:v>0.28285714285714281</c:v>
                </c:pt>
                <c:pt idx="247">
                  <c:v>0.26285714285714284</c:v>
                </c:pt>
                <c:pt idx="248">
                  <c:v>0.23857142857142857</c:v>
                </c:pt>
                <c:pt idx="249">
                  <c:v>0.21</c:v>
                </c:pt>
                <c:pt idx="250">
                  <c:v>0.20857142857142857</c:v>
                </c:pt>
                <c:pt idx="251">
                  <c:v>0.21</c:v>
                </c:pt>
                <c:pt idx="252">
                  <c:v>0.21142857142857144</c:v>
                </c:pt>
                <c:pt idx="253">
                  <c:v>0.21571428571428572</c:v>
                </c:pt>
                <c:pt idx="254">
                  <c:v>0.21714285714285714</c:v>
                </c:pt>
                <c:pt idx="255">
                  <c:v>0.21857142857142858</c:v>
                </c:pt>
                <c:pt idx="256">
                  <c:v>0.21857142857142858</c:v>
                </c:pt>
                <c:pt idx="257">
                  <c:v>0.22</c:v>
                </c:pt>
                <c:pt idx="258">
                  <c:v>0.22</c:v>
                </c:pt>
                <c:pt idx="259">
                  <c:v>0.21999999999999997</c:v>
                </c:pt>
                <c:pt idx="260">
                  <c:v>0.21999999999999997</c:v>
                </c:pt>
                <c:pt idx="261">
                  <c:v>0.21999999999999997</c:v>
                </c:pt>
                <c:pt idx="262">
                  <c:v>0.22</c:v>
                </c:pt>
                <c:pt idx="263">
                  <c:v>0.22</c:v>
                </c:pt>
                <c:pt idx="264">
                  <c:v>0.22</c:v>
                </c:pt>
                <c:pt idx="265">
                  <c:v>0.22</c:v>
                </c:pt>
                <c:pt idx="266">
                  <c:v>0.22142857142857139</c:v>
                </c:pt>
                <c:pt idx="267">
                  <c:v>0.22142857142857139</c:v>
                </c:pt>
                <c:pt idx="268">
                  <c:v>0.22285714285714284</c:v>
                </c:pt>
                <c:pt idx="269">
                  <c:v>0.22428571428571428</c:v>
                </c:pt>
                <c:pt idx="270">
                  <c:v>0.23428571428571429</c:v>
                </c:pt>
                <c:pt idx="271">
                  <c:v>0.24571428571428575</c:v>
                </c:pt>
                <c:pt idx="272">
                  <c:v>0.26142857142857145</c:v>
                </c:pt>
                <c:pt idx="273">
                  <c:v>0.29142857142857143</c:v>
                </c:pt>
                <c:pt idx="274">
                  <c:v>0.31857142857142856</c:v>
                </c:pt>
                <c:pt idx="275">
                  <c:v>0.32857142857142857</c:v>
                </c:pt>
                <c:pt idx="276">
                  <c:v>0.33999999999999997</c:v>
                </c:pt>
                <c:pt idx="277">
                  <c:v>0.3457142857142857</c:v>
                </c:pt>
                <c:pt idx="278">
                  <c:v>0.35000000000000003</c:v>
                </c:pt>
                <c:pt idx="279">
                  <c:v>0.35285714285714287</c:v>
                </c:pt>
                <c:pt idx="280">
                  <c:v>0.35714285714285721</c:v>
                </c:pt>
                <c:pt idx="281">
                  <c:v>0.35571428571428576</c:v>
                </c:pt>
                <c:pt idx="282">
                  <c:v>0.36</c:v>
                </c:pt>
                <c:pt idx="283">
                  <c:v>0.3671428571428571</c:v>
                </c:pt>
                <c:pt idx="284">
                  <c:v>0.36</c:v>
                </c:pt>
                <c:pt idx="285">
                  <c:v>0.35285714285714287</c:v>
                </c:pt>
                <c:pt idx="286">
                  <c:v>0.34285714285714286</c:v>
                </c:pt>
                <c:pt idx="287">
                  <c:v>0.32714285714285712</c:v>
                </c:pt>
                <c:pt idx="288">
                  <c:v>0.30142857142857149</c:v>
                </c:pt>
                <c:pt idx="289">
                  <c:v>0.28285714285714286</c:v>
                </c:pt>
                <c:pt idx="290">
                  <c:v>0.25857142857142856</c:v>
                </c:pt>
                <c:pt idx="291">
                  <c:v>0.24571428571428569</c:v>
                </c:pt>
                <c:pt idx="292">
                  <c:v>0.23571428571428571</c:v>
                </c:pt>
                <c:pt idx="293">
                  <c:v>0.21428571428571427</c:v>
                </c:pt>
                <c:pt idx="294">
                  <c:v>0.18142857142857147</c:v>
                </c:pt>
                <c:pt idx="295">
                  <c:v>0.17428571428571432</c:v>
                </c:pt>
                <c:pt idx="296">
                  <c:v>0.17857142857142858</c:v>
                </c:pt>
                <c:pt idx="297">
                  <c:v>0.17285714285714285</c:v>
                </c:pt>
                <c:pt idx="298">
                  <c:v>0.16999999999999998</c:v>
                </c:pt>
                <c:pt idx="299">
                  <c:v>0.16285714285714284</c:v>
                </c:pt>
                <c:pt idx="300">
                  <c:v>0.16</c:v>
                </c:pt>
                <c:pt idx="301">
                  <c:v>0.16857142857142857</c:v>
                </c:pt>
                <c:pt idx="302">
                  <c:v>0.17571428571428571</c:v>
                </c:pt>
                <c:pt idx="303">
                  <c:v>0.16714285714285712</c:v>
                </c:pt>
                <c:pt idx="304">
                  <c:v>0.16714285714285712</c:v>
                </c:pt>
                <c:pt idx="305">
                  <c:v>0.16571428571428573</c:v>
                </c:pt>
                <c:pt idx="306">
                  <c:v>0.16428571428571431</c:v>
                </c:pt>
                <c:pt idx="307">
                  <c:v>0.16999999999999998</c:v>
                </c:pt>
                <c:pt idx="308">
                  <c:v>0.16857142857142859</c:v>
                </c:pt>
                <c:pt idx="309">
                  <c:v>0.16142857142857145</c:v>
                </c:pt>
                <c:pt idx="310">
                  <c:v>0.15714285714285717</c:v>
                </c:pt>
                <c:pt idx="311">
                  <c:v>0.15571428571428572</c:v>
                </c:pt>
                <c:pt idx="312">
                  <c:v>0.15285714285714286</c:v>
                </c:pt>
                <c:pt idx="313">
                  <c:v>0.15142857142857144</c:v>
                </c:pt>
                <c:pt idx="314">
                  <c:v>0.15</c:v>
                </c:pt>
                <c:pt idx="315">
                  <c:v>0.14714285714285719</c:v>
                </c:pt>
                <c:pt idx="316">
                  <c:v>0.14714285714285716</c:v>
                </c:pt>
                <c:pt idx="317">
                  <c:v>0.14714285714285716</c:v>
                </c:pt>
                <c:pt idx="318">
                  <c:v>0.14571428571428571</c:v>
                </c:pt>
                <c:pt idx="319">
                  <c:v>0.14571428571428571</c:v>
                </c:pt>
                <c:pt idx="320">
                  <c:v>0.14571428571428571</c:v>
                </c:pt>
                <c:pt idx="321">
                  <c:v>0.14714285714285716</c:v>
                </c:pt>
                <c:pt idx="322">
                  <c:v>0.14857142857142858</c:v>
                </c:pt>
                <c:pt idx="323">
                  <c:v>0.14571428571428571</c:v>
                </c:pt>
                <c:pt idx="324">
                  <c:v>0.14714285714285716</c:v>
                </c:pt>
                <c:pt idx="325">
                  <c:v>0.14857142857142858</c:v>
                </c:pt>
                <c:pt idx="326">
                  <c:v>0.15</c:v>
                </c:pt>
                <c:pt idx="327">
                  <c:v>0.15142857142857144</c:v>
                </c:pt>
                <c:pt idx="328">
                  <c:v>0.15142857142857144</c:v>
                </c:pt>
                <c:pt idx="329">
                  <c:v>0.15285714285714289</c:v>
                </c:pt>
                <c:pt idx="330">
                  <c:v>0.15714285714285717</c:v>
                </c:pt>
                <c:pt idx="331">
                  <c:v>0.15714285714285717</c:v>
                </c:pt>
                <c:pt idx="332">
                  <c:v>0.15857142857142859</c:v>
                </c:pt>
                <c:pt idx="333">
                  <c:v>0.16</c:v>
                </c:pt>
                <c:pt idx="334">
                  <c:v>0.16</c:v>
                </c:pt>
                <c:pt idx="335">
                  <c:v>0.16142857142857145</c:v>
                </c:pt>
                <c:pt idx="336">
                  <c:v>0.16285714285714287</c:v>
                </c:pt>
                <c:pt idx="337">
                  <c:v>0.16714285714285718</c:v>
                </c:pt>
                <c:pt idx="338">
                  <c:v>0.16714285714285712</c:v>
                </c:pt>
                <c:pt idx="339">
                  <c:v>0.16714285714285712</c:v>
                </c:pt>
                <c:pt idx="340">
                  <c:v>0.16714285714285712</c:v>
                </c:pt>
                <c:pt idx="341">
                  <c:v>0.16857142857142857</c:v>
                </c:pt>
                <c:pt idx="342">
                  <c:v>0.16999999999999998</c:v>
                </c:pt>
                <c:pt idx="343">
                  <c:v>0.17428571428571429</c:v>
                </c:pt>
                <c:pt idx="344">
                  <c:v>0.17428571428571429</c:v>
                </c:pt>
                <c:pt idx="345">
                  <c:v>0.17571428571428568</c:v>
                </c:pt>
                <c:pt idx="346">
                  <c:v>0.1771428571428571</c:v>
                </c:pt>
                <c:pt idx="347">
                  <c:v>0.17857142857142855</c:v>
                </c:pt>
                <c:pt idx="348">
                  <c:v>0.17999999999999997</c:v>
                </c:pt>
                <c:pt idx="349">
                  <c:v>0.17999999999999997</c:v>
                </c:pt>
                <c:pt idx="350">
                  <c:v>0.18285714285714283</c:v>
                </c:pt>
                <c:pt idx="351">
                  <c:v>0.18428571428571425</c:v>
                </c:pt>
                <c:pt idx="352">
                  <c:v>0.18571428571428569</c:v>
                </c:pt>
                <c:pt idx="353">
                  <c:v>0.18714285714285711</c:v>
                </c:pt>
                <c:pt idx="354">
                  <c:v>0.18857142857142856</c:v>
                </c:pt>
                <c:pt idx="355">
                  <c:v>0.18857142857142856</c:v>
                </c:pt>
                <c:pt idx="356">
                  <c:v>0.19142857142857142</c:v>
                </c:pt>
                <c:pt idx="357">
                  <c:v>0.19285714285714284</c:v>
                </c:pt>
                <c:pt idx="358">
                  <c:v>0.19142857142857142</c:v>
                </c:pt>
                <c:pt idx="359">
                  <c:v>0.19285714285714284</c:v>
                </c:pt>
                <c:pt idx="360">
                  <c:v>0.19285714285714284</c:v>
                </c:pt>
                <c:pt idx="361">
                  <c:v>0.19285714285714284</c:v>
                </c:pt>
                <c:pt idx="362">
                  <c:v>0.19285714285714284</c:v>
                </c:pt>
                <c:pt idx="363">
                  <c:v>0.19285714285714284</c:v>
                </c:pt>
                <c:pt idx="364">
                  <c:v>0.18999999999999997</c:v>
                </c:pt>
                <c:pt idx="365">
                  <c:v>0.18999999999999997</c:v>
                </c:pt>
                <c:pt idx="366">
                  <c:v>0.19285714285714284</c:v>
                </c:pt>
                <c:pt idx="367">
                  <c:v>0.19857142857142857</c:v>
                </c:pt>
                <c:pt idx="368">
                  <c:v>0.20285714285714285</c:v>
                </c:pt>
                <c:pt idx="369">
                  <c:v>0.20857142857142857</c:v>
                </c:pt>
                <c:pt idx="370">
                  <c:v>0.21285714285714286</c:v>
                </c:pt>
                <c:pt idx="371">
                  <c:v>0.21285714285714286</c:v>
                </c:pt>
                <c:pt idx="372">
                  <c:v>0.21285714285714286</c:v>
                </c:pt>
                <c:pt idx="373">
                  <c:v>0.21571428571428572</c:v>
                </c:pt>
                <c:pt idx="374">
                  <c:v>0.21571428571428572</c:v>
                </c:pt>
                <c:pt idx="375">
                  <c:v>0.21857142857142858</c:v>
                </c:pt>
                <c:pt idx="376">
                  <c:v>0.22</c:v>
                </c:pt>
                <c:pt idx="377">
                  <c:v>0.22142857142857145</c:v>
                </c:pt>
                <c:pt idx="378">
                  <c:v>0.22142857142857145</c:v>
                </c:pt>
                <c:pt idx="379">
                  <c:v>0.22428571428571425</c:v>
                </c:pt>
                <c:pt idx="380">
                  <c:v>0.2257142857142857</c:v>
                </c:pt>
                <c:pt idx="381">
                  <c:v>0.22714285714285712</c:v>
                </c:pt>
                <c:pt idx="382">
                  <c:v>0.22714285714285712</c:v>
                </c:pt>
                <c:pt idx="383">
                  <c:v>0.22857142857142859</c:v>
                </c:pt>
                <c:pt idx="384">
                  <c:v>0.22714285714285715</c:v>
                </c:pt>
                <c:pt idx="385">
                  <c:v>0.2314285714285714</c:v>
                </c:pt>
                <c:pt idx="386">
                  <c:v>0.2314285714285714</c:v>
                </c:pt>
                <c:pt idx="387">
                  <c:v>0.23285714285714285</c:v>
                </c:pt>
                <c:pt idx="388">
                  <c:v>0.23857142857142857</c:v>
                </c:pt>
                <c:pt idx="389">
                  <c:v>0.24285714285714285</c:v>
                </c:pt>
                <c:pt idx="390">
                  <c:v>0.24571428571428572</c:v>
                </c:pt>
                <c:pt idx="391">
                  <c:v>0.25285714285714284</c:v>
                </c:pt>
                <c:pt idx="392">
                  <c:v>0.25714285714285717</c:v>
                </c:pt>
                <c:pt idx="393">
                  <c:v>0.27142857142857146</c:v>
                </c:pt>
                <c:pt idx="394">
                  <c:v>0.27285714285714285</c:v>
                </c:pt>
                <c:pt idx="395">
                  <c:v>0.26857142857142857</c:v>
                </c:pt>
                <c:pt idx="396">
                  <c:v>0.26714285714285718</c:v>
                </c:pt>
                <c:pt idx="397">
                  <c:v>0.26571428571428574</c:v>
                </c:pt>
                <c:pt idx="398">
                  <c:v>0.26285714285714284</c:v>
                </c:pt>
                <c:pt idx="399">
                  <c:v>0.26142857142857145</c:v>
                </c:pt>
                <c:pt idx="400">
                  <c:v>0.25714285714285717</c:v>
                </c:pt>
                <c:pt idx="401">
                  <c:v>0.26714285714285718</c:v>
                </c:pt>
                <c:pt idx="402">
                  <c:v>0.27714285714285719</c:v>
                </c:pt>
                <c:pt idx="403">
                  <c:v>0.2857142857142857</c:v>
                </c:pt>
                <c:pt idx="404">
                  <c:v>0.29714285714285715</c:v>
                </c:pt>
                <c:pt idx="405">
                  <c:v>0.31000000000000005</c:v>
                </c:pt>
                <c:pt idx="406">
                  <c:v>0.33571428571428574</c:v>
                </c:pt>
                <c:pt idx="407">
                  <c:v>0.35428571428571426</c:v>
                </c:pt>
                <c:pt idx="408">
                  <c:v>0.3542857142857142</c:v>
                </c:pt>
                <c:pt idx="409">
                  <c:v>0.36285714285714282</c:v>
                </c:pt>
                <c:pt idx="410">
                  <c:v>0.36714285714285716</c:v>
                </c:pt>
                <c:pt idx="411">
                  <c:v>0.37000000000000005</c:v>
                </c:pt>
                <c:pt idx="412">
                  <c:v>0.37285714285714289</c:v>
                </c:pt>
                <c:pt idx="413">
                  <c:v>0.37714285714285722</c:v>
                </c:pt>
                <c:pt idx="414">
                  <c:v>0.37285714285714289</c:v>
                </c:pt>
                <c:pt idx="415">
                  <c:v>0.37285714285714283</c:v>
                </c:pt>
                <c:pt idx="416">
                  <c:v>0.36714285714285705</c:v>
                </c:pt>
                <c:pt idx="417">
                  <c:v>0.36571428571428571</c:v>
                </c:pt>
                <c:pt idx="418">
                  <c:v>0.36428571428571427</c:v>
                </c:pt>
                <c:pt idx="419">
                  <c:v>0.36428571428571432</c:v>
                </c:pt>
                <c:pt idx="420">
                  <c:v>0.36428571428571432</c:v>
                </c:pt>
                <c:pt idx="421">
                  <c:v>0.37142857142857144</c:v>
                </c:pt>
                <c:pt idx="422">
                  <c:v>0.38714285714285718</c:v>
                </c:pt>
                <c:pt idx="423">
                  <c:v>0.39</c:v>
                </c:pt>
                <c:pt idx="424">
                  <c:v>0.39285714285714279</c:v>
                </c:pt>
                <c:pt idx="425">
                  <c:v>0.39571428571428563</c:v>
                </c:pt>
                <c:pt idx="426">
                  <c:v>0.39714285714285713</c:v>
                </c:pt>
                <c:pt idx="427">
                  <c:v>0.38857142857142851</c:v>
                </c:pt>
                <c:pt idx="428">
                  <c:v>0.39285714285714285</c:v>
                </c:pt>
                <c:pt idx="429">
                  <c:v>0.37857142857142861</c:v>
                </c:pt>
                <c:pt idx="430">
                  <c:v>0.38</c:v>
                </c:pt>
                <c:pt idx="431">
                  <c:v>0.37999999999999995</c:v>
                </c:pt>
                <c:pt idx="432">
                  <c:v>0.37999999999999995</c:v>
                </c:pt>
                <c:pt idx="433">
                  <c:v>0.37999999999999995</c:v>
                </c:pt>
                <c:pt idx="434">
                  <c:v>0.38714285714285707</c:v>
                </c:pt>
                <c:pt idx="435">
                  <c:v>0.37571428571428572</c:v>
                </c:pt>
                <c:pt idx="436">
                  <c:v>0.38142857142857139</c:v>
                </c:pt>
                <c:pt idx="437">
                  <c:v>0.38571428571428573</c:v>
                </c:pt>
                <c:pt idx="438">
                  <c:v>0.39285714285714285</c:v>
                </c:pt>
                <c:pt idx="439">
                  <c:v>0.40142857142857141</c:v>
                </c:pt>
                <c:pt idx="440">
                  <c:v>0.41142857142857148</c:v>
                </c:pt>
                <c:pt idx="441">
                  <c:v>0.43142857142857144</c:v>
                </c:pt>
                <c:pt idx="442">
                  <c:v>0.44</c:v>
                </c:pt>
                <c:pt idx="443">
                  <c:v>0.44142857142857139</c:v>
                </c:pt>
                <c:pt idx="444">
                  <c:v>0.44285714285714289</c:v>
                </c:pt>
                <c:pt idx="445">
                  <c:v>0.44428571428571428</c:v>
                </c:pt>
                <c:pt idx="446">
                  <c:v>0.44714285714285712</c:v>
                </c:pt>
                <c:pt idx="447">
                  <c:v>0.45000000000000007</c:v>
                </c:pt>
                <c:pt idx="448">
                  <c:v>0.45000000000000007</c:v>
                </c:pt>
                <c:pt idx="449">
                  <c:v>0.46999999999999992</c:v>
                </c:pt>
                <c:pt idx="450">
                  <c:v>0.49285714285714283</c:v>
                </c:pt>
                <c:pt idx="451">
                  <c:v>0.49714285714285716</c:v>
                </c:pt>
                <c:pt idx="452">
                  <c:v>0.49857142857142855</c:v>
                </c:pt>
                <c:pt idx="453">
                  <c:v>0.49857142857142855</c:v>
                </c:pt>
                <c:pt idx="454">
                  <c:v>0.49285714285714288</c:v>
                </c:pt>
                <c:pt idx="455">
                  <c:v>0.48285714285714282</c:v>
                </c:pt>
                <c:pt idx="456">
                  <c:v>0.46857142857142847</c:v>
                </c:pt>
                <c:pt idx="457">
                  <c:v>0.44571428571428567</c:v>
                </c:pt>
                <c:pt idx="458">
                  <c:v>0.44285714285714289</c:v>
                </c:pt>
                <c:pt idx="459">
                  <c:v>0.44285714285714289</c:v>
                </c:pt>
                <c:pt idx="460">
                  <c:v>0.44142857142857145</c:v>
                </c:pt>
                <c:pt idx="461">
                  <c:v>0.44142857142857145</c:v>
                </c:pt>
                <c:pt idx="462">
                  <c:v>0.44714285714285712</c:v>
                </c:pt>
                <c:pt idx="463">
                  <c:v>0.45857142857142857</c:v>
                </c:pt>
                <c:pt idx="464">
                  <c:v>0.45857142857142852</c:v>
                </c:pt>
                <c:pt idx="465">
                  <c:v>0.45714285714285718</c:v>
                </c:pt>
                <c:pt idx="466">
                  <c:v>0.45714285714285724</c:v>
                </c:pt>
                <c:pt idx="467">
                  <c:v>0.45571428571428579</c:v>
                </c:pt>
                <c:pt idx="468">
                  <c:v>0.45714285714285713</c:v>
                </c:pt>
                <c:pt idx="469">
                  <c:v>0.45</c:v>
                </c:pt>
                <c:pt idx="470">
                  <c:v>0.43857142857142861</c:v>
                </c:pt>
                <c:pt idx="471">
                  <c:v>0.44</c:v>
                </c:pt>
                <c:pt idx="472">
                  <c:v>0.44285714285714289</c:v>
                </c:pt>
                <c:pt idx="473">
                  <c:v>0.44428571428571428</c:v>
                </c:pt>
                <c:pt idx="474">
                  <c:v>0.44714285714285712</c:v>
                </c:pt>
                <c:pt idx="475">
                  <c:v>0.44857142857142857</c:v>
                </c:pt>
                <c:pt idx="476">
                  <c:v>0.45714285714285718</c:v>
                </c:pt>
                <c:pt idx="477">
                  <c:v>0.45857142857142857</c:v>
                </c:pt>
                <c:pt idx="478">
                  <c:v>0.45857142857142863</c:v>
                </c:pt>
                <c:pt idx="479">
                  <c:v>0.45857142857142863</c:v>
                </c:pt>
                <c:pt idx="480">
                  <c:v>0.45714285714285724</c:v>
                </c:pt>
                <c:pt idx="481">
                  <c:v>0.45714285714285718</c:v>
                </c:pt>
                <c:pt idx="482">
                  <c:v>0.45571428571428568</c:v>
                </c:pt>
                <c:pt idx="483">
                  <c:v>0.44285714285714278</c:v>
                </c:pt>
                <c:pt idx="484">
                  <c:v>0.44142857142857139</c:v>
                </c:pt>
                <c:pt idx="485">
                  <c:v>0.44285714285714278</c:v>
                </c:pt>
                <c:pt idx="486">
                  <c:v>0.44571428571428573</c:v>
                </c:pt>
                <c:pt idx="487">
                  <c:v>0.45000000000000007</c:v>
                </c:pt>
                <c:pt idx="488">
                  <c:v>0.44857142857142857</c:v>
                </c:pt>
                <c:pt idx="489">
                  <c:v>0.45000000000000007</c:v>
                </c:pt>
                <c:pt idx="490">
                  <c:v>0.46</c:v>
                </c:pt>
                <c:pt idx="491">
                  <c:v>0.48857142857142855</c:v>
                </c:pt>
                <c:pt idx="492">
                  <c:v>0.48428571428571432</c:v>
                </c:pt>
                <c:pt idx="493">
                  <c:v>0.47857142857142865</c:v>
                </c:pt>
                <c:pt idx="494">
                  <c:v>0.47428571428571431</c:v>
                </c:pt>
                <c:pt idx="495">
                  <c:v>0.47571428571428581</c:v>
                </c:pt>
                <c:pt idx="496">
                  <c:v>0.4771428571428572</c:v>
                </c:pt>
                <c:pt idx="497">
                  <c:v>0.47714285714285715</c:v>
                </c:pt>
                <c:pt idx="498">
                  <c:v>0.45571428571428568</c:v>
                </c:pt>
                <c:pt idx="499">
                  <c:v>0.46</c:v>
                </c:pt>
                <c:pt idx="500">
                  <c:v>0.46142857142857141</c:v>
                </c:pt>
                <c:pt idx="501">
                  <c:v>0.4628571428571428</c:v>
                </c:pt>
                <c:pt idx="502">
                  <c:v>0.47000000000000003</c:v>
                </c:pt>
                <c:pt idx="503">
                  <c:v>0.47142857142857142</c:v>
                </c:pt>
                <c:pt idx="504">
                  <c:v>0.47285714285714281</c:v>
                </c:pt>
                <c:pt idx="505">
                  <c:v>0.47000000000000003</c:v>
                </c:pt>
                <c:pt idx="506">
                  <c:v>0.47000000000000003</c:v>
                </c:pt>
                <c:pt idx="507">
                  <c:v>0.47285714285714286</c:v>
                </c:pt>
                <c:pt idx="508">
                  <c:v>0.47571428571428565</c:v>
                </c:pt>
                <c:pt idx="509">
                  <c:v>0.4757142857142857</c:v>
                </c:pt>
                <c:pt idx="510">
                  <c:v>0.4757142857142857</c:v>
                </c:pt>
                <c:pt idx="511">
                  <c:v>0.46714285714285708</c:v>
                </c:pt>
                <c:pt idx="512">
                  <c:v>0.46285714285714291</c:v>
                </c:pt>
                <c:pt idx="513">
                  <c:v>0.46571428571428575</c:v>
                </c:pt>
                <c:pt idx="514">
                  <c:v>0.46714285714285714</c:v>
                </c:pt>
                <c:pt idx="515">
                  <c:v>0.46714285714285714</c:v>
                </c:pt>
                <c:pt idx="516">
                  <c:v>0.4628571428571428</c:v>
                </c:pt>
                <c:pt idx="517">
                  <c:v>0.46285714285714291</c:v>
                </c:pt>
                <c:pt idx="518">
                  <c:v>0.47714285714285715</c:v>
                </c:pt>
                <c:pt idx="519">
                  <c:v>0.49285714285714288</c:v>
                </c:pt>
                <c:pt idx="520">
                  <c:v>0.49285714285714288</c:v>
                </c:pt>
                <c:pt idx="521">
                  <c:v>0.49571428571428566</c:v>
                </c:pt>
                <c:pt idx="522">
                  <c:v>0.5</c:v>
                </c:pt>
                <c:pt idx="523">
                  <c:v>0.50285714285714289</c:v>
                </c:pt>
                <c:pt idx="524">
                  <c:v>0.50857142857142867</c:v>
                </c:pt>
                <c:pt idx="525">
                  <c:v>0.51428571428571423</c:v>
                </c:pt>
                <c:pt idx="526">
                  <c:v>0.5228571428571428</c:v>
                </c:pt>
                <c:pt idx="527">
                  <c:v>0.52714285714285725</c:v>
                </c:pt>
                <c:pt idx="528">
                  <c:v>0.52857142857142858</c:v>
                </c:pt>
                <c:pt idx="529">
                  <c:v>0.53</c:v>
                </c:pt>
                <c:pt idx="530">
                  <c:v>0.53428571428571436</c:v>
                </c:pt>
                <c:pt idx="531">
                  <c:v>0.53714285714285714</c:v>
                </c:pt>
                <c:pt idx="532">
                  <c:v>0.53</c:v>
                </c:pt>
                <c:pt idx="533">
                  <c:v>0.52714285714285725</c:v>
                </c:pt>
                <c:pt idx="534">
                  <c:v>0.52857142857142858</c:v>
                </c:pt>
                <c:pt idx="535">
                  <c:v>0.53714285714285714</c:v>
                </c:pt>
                <c:pt idx="536">
                  <c:v>0.54142857142857148</c:v>
                </c:pt>
                <c:pt idx="537">
                  <c:v>0.54428571428571437</c:v>
                </c:pt>
                <c:pt idx="538">
                  <c:v>0.54571428571428571</c:v>
                </c:pt>
                <c:pt idx="539">
                  <c:v>0.56571428571428573</c:v>
                </c:pt>
                <c:pt idx="540">
                  <c:v>0.57428571428571418</c:v>
                </c:pt>
                <c:pt idx="541">
                  <c:v>0.5971428571428572</c:v>
                </c:pt>
                <c:pt idx="542">
                  <c:v>0.59000000000000008</c:v>
                </c:pt>
                <c:pt idx="543">
                  <c:v>0.59000000000000008</c:v>
                </c:pt>
                <c:pt idx="544">
                  <c:v>0.59000000000000008</c:v>
                </c:pt>
                <c:pt idx="545">
                  <c:v>0.59000000000000008</c:v>
                </c:pt>
                <c:pt idx="546">
                  <c:v>0.58000000000000007</c:v>
                </c:pt>
                <c:pt idx="547">
                  <c:v>0.5842857142857143</c:v>
                </c:pt>
                <c:pt idx="548">
                  <c:v>0.56428571428571428</c:v>
                </c:pt>
                <c:pt idx="549">
                  <c:v>0.56857142857142862</c:v>
                </c:pt>
                <c:pt idx="550">
                  <c:v>0.56857142857142862</c:v>
                </c:pt>
                <c:pt idx="551">
                  <c:v>0.57000000000000006</c:v>
                </c:pt>
                <c:pt idx="552">
                  <c:v>0.56857142857142862</c:v>
                </c:pt>
                <c:pt idx="553">
                  <c:v>0.56857142857142862</c:v>
                </c:pt>
                <c:pt idx="554">
                  <c:v>0.55285714285714282</c:v>
                </c:pt>
                <c:pt idx="555">
                  <c:v>0.55428571428571427</c:v>
                </c:pt>
                <c:pt idx="556">
                  <c:v>0.55428571428571438</c:v>
                </c:pt>
                <c:pt idx="557">
                  <c:v>0.55571428571428572</c:v>
                </c:pt>
                <c:pt idx="558">
                  <c:v>0.55714285714285716</c:v>
                </c:pt>
                <c:pt idx="559">
                  <c:v>0.55857142857142861</c:v>
                </c:pt>
                <c:pt idx="560">
                  <c:v>0.56142857142857139</c:v>
                </c:pt>
                <c:pt idx="561">
                  <c:v>0.56571428571428573</c:v>
                </c:pt>
                <c:pt idx="562">
                  <c:v>0.56714285714285717</c:v>
                </c:pt>
                <c:pt idx="563">
                  <c:v>0.57285714285714284</c:v>
                </c:pt>
                <c:pt idx="564">
                  <c:v>0.57857142857142851</c:v>
                </c:pt>
                <c:pt idx="565">
                  <c:v>0.58285714285714285</c:v>
                </c:pt>
                <c:pt idx="566">
                  <c:v>0.58857142857142863</c:v>
                </c:pt>
                <c:pt idx="567">
                  <c:v>0.59857142857142864</c:v>
                </c:pt>
                <c:pt idx="568">
                  <c:v>0.62000000000000011</c:v>
                </c:pt>
                <c:pt idx="569">
                  <c:v>0.62428571428571433</c:v>
                </c:pt>
                <c:pt idx="570">
                  <c:v>0.62714285714285711</c:v>
                </c:pt>
                <c:pt idx="571">
                  <c:v>0.62714285714285711</c:v>
                </c:pt>
                <c:pt idx="572">
                  <c:v>0.62857142857142845</c:v>
                </c:pt>
                <c:pt idx="573">
                  <c:v>0.62857142857142867</c:v>
                </c:pt>
                <c:pt idx="574">
                  <c:v>0.61857142857142855</c:v>
                </c:pt>
                <c:pt idx="575">
                  <c:v>0.62285714285714278</c:v>
                </c:pt>
                <c:pt idx="576">
                  <c:v>0.62</c:v>
                </c:pt>
                <c:pt idx="577">
                  <c:v>0.61714285714285722</c:v>
                </c:pt>
                <c:pt idx="578">
                  <c:v>0.6171428571428571</c:v>
                </c:pt>
                <c:pt idx="579">
                  <c:v>0.61714285714285722</c:v>
                </c:pt>
                <c:pt idx="580">
                  <c:v>0.61571428571428566</c:v>
                </c:pt>
                <c:pt idx="581">
                  <c:v>0.62428571428571422</c:v>
                </c:pt>
                <c:pt idx="582">
                  <c:v>0.61</c:v>
                </c:pt>
                <c:pt idx="583">
                  <c:v>0.61285714285714288</c:v>
                </c:pt>
                <c:pt idx="584">
                  <c:v>0.61857142857142844</c:v>
                </c:pt>
                <c:pt idx="585">
                  <c:v>0.62142857142857133</c:v>
                </c:pt>
                <c:pt idx="586">
                  <c:v>0.62571428571428567</c:v>
                </c:pt>
                <c:pt idx="587">
                  <c:v>0.63</c:v>
                </c:pt>
                <c:pt idx="588">
                  <c:v>0.62571428571428567</c:v>
                </c:pt>
                <c:pt idx="589">
                  <c:v>0.62857142857142867</c:v>
                </c:pt>
                <c:pt idx="590">
                  <c:v>0.62857142857142867</c:v>
                </c:pt>
                <c:pt idx="591">
                  <c:v>0.62571428571428567</c:v>
                </c:pt>
                <c:pt idx="592">
                  <c:v>0.62571428571428567</c:v>
                </c:pt>
                <c:pt idx="593">
                  <c:v>0.62571428571428567</c:v>
                </c:pt>
                <c:pt idx="594">
                  <c:v>0.62714285714285722</c:v>
                </c:pt>
                <c:pt idx="595">
                  <c:v>0.62714285714285711</c:v>
                </c:pt>
                <c:pt idx="596">
                  <c:v>0.62714285714285722</c:v>
                </c:pt>
                <c:pt idx="597">
                  <c:v>0.62999999999999989</c:v>
                </c:pt>
                <c:pt idx="598">
                  <c:v>0.63714285714285712</c:v>
                </c:pt>
                <c:pt idx="599">
                  <c:v>0.6428571428571429</c:v>
                </c:pt>
                <c:pt idx="600">
                  <c:v>0.64714285714285713</c:v>
                </c:pt>
                <c:pt idx="601">
                  <c:v>0.65</c:v>
                </c:pt>
                <c:pt idx="602">
                  <c:v>0.66142857142857137</c:v>
                </c:pt>
                <c:pt idx="603">
                  <c:v>0.64714285714285702</c:v>
                </c:pt>
                <c:pt idx="604">
                  <c:v>0.64714285714285713</c:v>
                </c:pt>
                <c:pt idx="605">
                  <c:v>0.64428571428571424</c:v>
                </c:pt>
                <c:pt idx="606">
                  <c:v>0.6428571428571429</c:v>
                </c:pt>
                <c:pt idx="607">
                  <c:v>0.64142857142857135</c:v>
                </c:pt>
                <c:pt idx="608">
                  <c:v>0.6399999999999999</c:v>
                </c:pt>
                <c:pt idx="609">
                  <c:v>0.63714285714285712</c:v>
                </c:pt>
                <c:pt idx="610">
                  <c:v>0.65428571428571425</c:v>
                </c:pt>
                <c:pt idx="611">
                  <c:v>0.65428571428571425</c:v>
                </c:pt>
                <c:pt idx="612">
                  <c:v>0.65285714285714291</c:v>
                </c:pt>
                <c:pt idx="613">
                  <c:v>0.65</c:v>
                </c:pt>
                <c:pt idx="614">
                  <c:v>0.64714285714285702</c:v>
                </c:pt>
                <c:pt idx="615">
                  <c:v>0.64714285714285713</c:v>
                </c:pt>
                <c:pt idx="616">
                  <c:v>0.65428571428571425</c:v>
                </c:pt>
                <c:pt idx="617">
                  <c:v>0.65714285714285714</c:v>
                </c:pt>
                <c:pt idx="618">
                  <c:v>0.65714285714285725</c:v>
                </c:pt>
                <c:pt idx="619">
                  <c:v>0.65857142857142859</c:v>
                </c:pt>
                <c:pt idx="620">
                  <c:v>0.66142857142857137</c:v>
                </c:pt>
                <c:pt idx="621">
                  <c:v>0.66285714285714281</c:v>
                </c:pt>
                <c:pt idx="622">
                  <c:v>0.66428571428571426</c:v>
                </c:pt>
                <c:pt idx="623">
                  <c:v>0.65571428571428569</c:v>
                </c:pt>
                <c:pt idx="624">
                  <c:v>0.65285714285714291</c:v>
                </c:pt>
                <c:pt idx="625">
                  <c:v>0.65428571428571425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9D-4B58-81BD-E1D018B92E99}"/>
            </c:ext>
          </c:extLst>
        </c:ser>
        <c:ser>
          <c:idx val="6"/>
          <c:order val="5"/>
          <c:tx>
            <c:strRef>
              <c:f>Average!$H$1</c:f>
              <c:strCache>
                <c:ptCount val="1"/>
                <c:pt idx="0">
                  <c:v>Bus in London</c:v>
                </c:pt>
              </c:strCache>
            </c:strRef>
          </c:tx>
          <c:spPr>
            <a:ln w="571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Average!$A$2:$A$627</c:f>
              <c:numCache>
                <c:formatCode>m/d/yyyy</c:formatCode>
                <c:ptCount val="626"/>
                <c:pt idx="0">
                  <c:v>43897</c:v>
                </c:pt>
                <c:pt idx="1">
                  <c:v>43898</c:v>
                </c:pt>
                <c:pt idx="2">
                  <c:v>43899</c:v>
                </c:pt>
                <c:pt idx="3">
                  <c:v>43900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  <c:pt idx="447">
                  <c:v>44344</c:v>
                </c:pt>
                <c:pt idx="448">
                  <c:v>44345</c:v>
                </c:pt>
                <c:pt idx="449">
                  <c:v>44346</c:v>
                </c:pt>
                <c:pt idx="450">
                  <c:v>44347</c:v>
                </c:pt>
                <c:pt idx="451">
                  <c:v>44348</c:v>
                </c:pt>
                <c:pt idx="452">
                  <c:v>44349</c:v>
                </c:pt>
                <c:pt idx="453">
                  <c:v>44350</c:v>
                </c:pt>
                <c:pt idx="454">
                  <c:v>44351</c:v>
                </c:pt>
                <c:pt idx="455">
                  <c:v>44352</c:v>
                </c:pt>
                <c:pt idx="456">
                  <c:v>44353</c:v>
                </c:pt>
                <c:pt idx="457">
                  <c:v>44354</c:v>
                </c:pt>
                <c:pt idx="458">
                  <c:v>44355</c:v>
                </c:pt>
                <c:pt idx="459">
                  <c:v>44356</c:v>
                </c:pt>
                <c:pt idx="460">
                  <c:v>44357</c:v>
                </c:pt>
                <c:pt idx="461">
                  <c:v>44358</c:v>
                </c:pt>
                <c:pt idx="462">
                  <c:v>44359</c:v>
                </c:pt>
                <c:pt idx="463">
                  <c:v>44360</c:v>
                </c:pt>
                <c:pt idx="464">
                  <c:v>44361</c:v>
                </c:pt>
                <c:pt idx="465">
                  <c:v>44362</c:v>
                </c:pt>
                <c:pt idx="466">
                  <c:v>44363</c:v>
                </c:pt>
                <c:pt idx="467">
                  <c:v>44364</c:v>
                </c:pt>
                <c:pt idx="468">
                  <c:v>44365</c:v>
                </c:pt>
                <c:pt idx="469">
                  <c:v>44366</c:v>
                </c:pt>
                <c:pt idx="470">
                  <c:v>44367</c:v>
                </c:pt>
                <c:pt idx="471">
                  <c:v>44368</c:v>
                </c:pt>
                <c:pt idx="472">
                  <c:v>44369</c:v>
                </c:pt>
                <c:pt idx="473">
                  <c:v>44370</c:v>
                </c:pt>
                <c:pt idx="474">
                  <c:v>44371</c:v>
                </c:pt>
                <c:pt idx="475">
                  <c:v>44372</c:v>
                </c:pt>
                <c:pt idx="476">
                  <c:v>44373</c:v>
                </c:pt>
                <c:pt idx="477">
                  <c:v>44374</c:v>
                </c:pt>
                <c:pt idx="478">
                  <c:v>44375</c:v>
                </c:pt>
                <c:pt idx="479">
                  <c:v>44376</c:v>
                </c:pt>
                <c:pt idx="480">
                  <c:v>44377</c:v>
                </c:pt>
                <c:pt idx="481">
                  <c:v>44378</c:v>
                </c:pt>
                <c:pt idx="482">
                  <c:v>44379</c:v>
                </c:pt>
                <c:pt idx="483">
                  <c:v>44380</c:v>
                </c:pt>
                <c:pt idx="484">
                  <c:v>44381</c:v>
                </c:pt>
                <c:pt idx="485">
                  <c:v>44382</c:v>
                </c:pt>
                <c:pt idx="486">
                  <c:v>44383</c:v>
                </c:pt>
                <c:pt idx="487">
                  <c:v>44384</c:v>
                </c:pt>
                <c:pt idx="488">
                  <c:v>44385</c:v>
                </c:pt>
                <c:pt idx="489">
                  <c:v>44386</c:v>
                </c:pt>
                <c:pt idx="490">
                  <c:v>44387</c:v>
                </c:pt>
                <c:pt idx="491">
                  <c:v>44388</c:v>
                </c:pt>
                <c:pt idx="492">
                  <c:v>44389</c:v>
                </c:pt>
                <c:pt idx="493">
                  <c:v>44390</c:v>
                </c:pt>
                <c:pt idx="494">
                  <c:v>44391</c:v>
                </c:pt>
                <c:pt idx="495">
                  <c:v>44392</c:v>
                </c:pt>
                <c:pt idx="496">
                  <c:v>44393</c:v>
                </c:pt>
                <c:pt idx="497">
                  <c:v>44394</c:v>
                </c:pt>
                <c:pt idx="498">
                  <c:v>44395</c:v>
                </c:pt>
                <c:pt idx="499">
                  <c:v>44396</c:v>
                </c:pt>
                <c:pt idx="500">
                  <c:v>44397</c:v>
                </c:pt>
                <c:pt idx="501">
                  <c:v>44398</c:v>
                </c:pt>
                <c:pt idx="502">
                  <c:v>44399</c:v>
                </c:pt>
                <c:pt idx="503">
                  <c:v>44400</c:v>
                </c:pt>
                <c:pt idx="504">
                  <c:v>44401</c:v>
                </c:pt>
                <c:pt idx="505">
                  <c:v>44402</c:v>
                </c:pt>
                <c:pt idx="506">
                  <c:v>44403</c:v>
                </c:pt>
                <c:pt idx="507">
                  <c:v>44404</c:v>
                </c:pt>
                <c:pt idx="508">
                  <c:v>44405</c:v>
                </c:pt>
                <c:pt idx="509">
                  <c:v>44406</c:v>
                </c:pt>
                <c:pt idx="510">
                  <c:v>44407</c:v>
                </c:pt>
                <c:pt idx="511">
                  <c:v>44408</c:v>
                </c:pt>
                <c:pt idx="512">
                  <c:v>44409</c:v>
                </c:pt>
                <c:pt idx="513">
                  <c:v>44410</c:v>
                </c:pt>
                <c:pt idx="514">
                  <c:v>44411</c:v>
                </c:pt>
                <c:pt idx="515">
                  <c:v>44412</c:v>
                </c:pt>
                <c:pt idx="516">
                  <c:v>44413</c:v>
                </c:pt>
                <c:pt idx="517">
                  <c:v>44414</c:v>
                </c:pt>
                <c:pt idx="518">
                  <c:v>44415</c:v>
                </c:pt>
                <c:pt idx="519">
                  <c:v>44416</c:v>
                </c:pt>
                <c:pt idx="520">
                  <c:v>44417</c:v>
                </c:pt>
                <c:pt idx="521">
                  <c:v>44418</c:v>
                </c:pt>
                <c:pt idx="522">
                  <c:v>44419</c:v>
                </c:pt>
                <c:pt idx="523">
                  <c:v>44420</c:v>
                </c:pt>
                <c:pt idx="524">
                  <c:v>44421</c:v>
                </c:pt>
                <c:pt idx="525">
                  <c:v>44422</c:v>
                </c:pt>
                <c:pt idx="526">
                  <c:v>44423</c:v>
                </c:pt>
                <c:pt idx="527">
                  <c:v>44424</c:v>
                </c:pt>
                <c:pt idx="528">
                  <c:v>44425</c:v>
                </c:pt>
                <c:pt idx="529">
                  <c:v>44426</c:v>
                </c:pt>
                <c:pt idx="530">
                  <c:v>44427</c:v>
                </c:pt>
                <c:pt idx="531">
                  <c:v>44428</c:v>
                </c:pt>
                <c:pt idx="532">
                  <c:v>44429</c:v>
                </c:pt>
                <c:pt idx="533">
                  <c:v>44430</c:v>
                </c:pt>
                <c:pt idx="534">
                  <c:v>44431</c:v>
                </c:pt>
                <c:pt idx="535">
                  <c:v>44432</c:v>
                </c:pt>
                <c:pt idx="536">
                  <c:v>44433</c:v>
                </c:pt>
                <c:pt idx="537">
                  <c:v>44434</c:v>
                </c:pt>
                <c:pt idx="538">
                  <c:v>44435</c:v>
                </c:pt>
                <c:pt idx="539">
                  <c:v>44436</c:v>
                </c:pt>
                <c:pt idx="540">
                  <c:v>44437</c:v>
                </c:pt>
                <c:pt idx="541">
                  <c:v>44438</c:v>
                </c:pt>
                <c:pt idx="542">
                  <c:v>44439</c:v>
                </c:pt>
                <c:pt idx="543">
                  <c:v>44440</c:v>
                </c:pt>
                <c:pt idx="544">
                  <c:v>44441</c:v>
                </c:pt>
                <c:pt idx="545">
                  <c:v>44442</c:v>
                </c:pt>
                <c:pt idx="546">
                  <c:v>44443</c:v>
                </c:pt>
                <c:pt idx="547">
                  <c:v>44444</c:v>
                </c:pt>
                <c:pt idx="548">
                  <c:v>44445</c:v>
                </c:pt>
                <c:pt idx="549">
                  <c:v>44446</c:v>
                </c:pt>
                <c:pt idx="550">
                  <c:v>44447</c:v>
                </c:pt>
                <c:pt idx="551">
                  <c:v>44448</c:v>
                </c:pt>
                <c:pt idx="552">
                  <c:v>44449</c:v>
                </c:pt>
                <c:pt idx="553">
                  <c:v>44450</c:v>
                </c:pt>
                <c:pt idx="554">
                  <c:v>44451</c:v>
                </c:pt>
                <c:pt idx="555">
                  <c:v>44452</c:v>
                </c:pt>
                <c:pt idx="556">
                  <c:v>44453</c:v>
                </c:pt>
                <c:pt idx="557">
                  <c:v>44454</c:v>
                </c:pt>
                <c:pt idx="558">
                  <c:v>44455</c:v>
                </c:pt>
                <c:pt idx="559">
                  <c:v>44456</c:v>
                </c:pt>
                <c:pt idx="560">
                  <c:v>44457</c:v>
                </c:pt>
                <c:pt idx="561">
                  <c:v>44458</c:v>
                </c:pt>
                <c:pt idx="562">
                  <c:v>44459</c:v>
                </c:pt>
                <c:pt idx="563">
                  <c:v>44460</c:v>
                </c:pt>
                <c:pt idx="564">
                  <c:v>44461</c:v>
                </c:pt>
                <c:pt idx="565">
                  <c:v>44462</c:v>
                </c:pt>
                <c:pt idx="566">
                  <c:v>44463</c:v>
                </c:pt>
                <c:pt idx="567">
                  <c:v>44464</c:v>
                </c:pt>
                <c:pt idx="568">
                  <c:v>44465</c:v>
                </c:pt>
                <c:pt idx="569">
                  <c:v>44466</c:v>
                </c:pt>
                <c:pt idx="570">
                  <c:v>44467</c:v>
                </c:pt>
                <c:pt idx="571">
                  <c:v>44468</c:v>
                </c:pt>
                <c:pt idx="572">
                  <c:v>44469</c:v>
                </c:pt>
                <c:pt idx="573">
                  <c:v>44470</c:v>
                </c:pt>
                <c:pt idx="574">
                  <c:v>44471</c:v>
                </c:pt>
                <c:pt idx="575">
                  <c:v>44472</c:v>
                </c:pt>
                <c:pt idx="576">
                  <c:v>44473</c:v>
                </c:pt>
                <c:pt idx="577">
                  <c:v>44474</c:v>
                </c:pt>
                <c:pt idx="578">
                  <c:v>44475</c:v>
                </c:pt>
                <c:pt idx="579">
                  <c:v>44476</c:v>
                </c:pt>
                <c:pt idx="580">
                  <c:v>44477</c:v>
                </c:pt>
                <c:pt idx="581">
                  <c:v>44478</c:v>
                </c:pt>
                <c:pt idx="582">
                  <c:v>44479</c:v>
                </c:pt>
                <c:pt idx="583">
                  <c:v>44480</c:v>
                </c:pt>
                <c:pt idx="584">
                  <c:v>44481</c:v>
                </c:pt>
                <c:pt idx="585">
                  <c:v>44482</c:v>
                </c:pt>
                <c:pt idx="586">
                  <c:v>44483</c:v>
                </c:pt>
                <c:pt idx="587">
                  <c:v>44484</c:v>
                </c:pt>
                <c:pt idx="588">
                  <c:v>44485</c:v>
                </c:pt>
                <c:pt idx="589">
                  <c:v>44486</c:v>
                </c:pt>
                <c:pt idx="590">
                  <c:v>44487</c:v>
                </c:pt>
                <c:pt idx="591">
                  <c:v>44488</c:v>
                </c:pt>
                <c:pt idx="592">
                  <c:v>44489</c:v>
                </c:pt>
                <c:pt idx="593">
                  <c:v>44490</c:v>
                </c:pt>
                <c:pt idx="594">
                  <c:v>44491</c:v>
                </c:pt>
                <c:pt idx="595">
                  <c:v>44492</c:v>
                </c:pt>
                <c:pt idx="596">
                  <c:v>44493</c:v>
                </c:pt>
                <c:pt idx="597">
                  <c:v>44494</c:v>
                </c:pt>
                <c:pt idx="598">
                  <c:v>44495</c:v>
                </c:pt>
                <c:pt idx="599">
                  <c:v>44496</c:v>
                </c:pt>
                <c:pt idx="600">
                  <c:v>44497</c:v>
                </c:pt>
                <c:pt idx="601">
                  <c:v>44498</c:v>
                </c:pt>
                <c:pt idx="602">
                  <c:v>44499</c:v>
                </c:pt>
                <c:pt idx="603">
                  <c:v>44500</c:v>
                </c:pt>
                <c:pt idx="604">
                  <c:v>44501</c:v>
                </c:pt>
                <c:pt idx="605">
                  <c:v>44502</c:v>
                </c:pt>
                <c:pt idx="606">
                  <c:v>44503</c:v>
                </c:pt>
                <c:pt idx="607">
                  <c:v>44504</c:v>
                </c:pt>
                <c:pt idx="608">
                  <c:v>44505</c:v>
                </c:pt>
                <c:pt idx="609">
                  <c:v>44506</c:v>
                </c:pt>
                <c:pt idx="610">
                  <c:v>44507</c:v>
                </c:pt>
                <c:pt idx="611">
                  <c:v>44508</c:v>
                </c:pt>
                <c:pt idx="612">
                  <c:v>44509</c:v>
                </c:pt>
                <c:pt idx="613">
                  <c:v>44510</c:v>
                </c:pt>
                <c:pt idx="614">
                  <c:v>44511</c:v>
                </c:pt>
                <c:pt idx="615">
                  <c:v>44512</c:v>
                </c:pt>
                <c:pt idx="616">
                  <c:v>44513</c:v>
                </c:pt>
                <c:pt idx="617">
                  <c:v>44514</c:v>
                </c:pt>
                <c:pt idx="618">
                  <c:v>44515</c:v>
                </c:pt>
                <c:pt idx="619">
                  <c:v>44516</c:v>
                </c:pt>
                <c:pt idx="620">
                  <c:v>44517</c:v>
                </c:pt>
                <c:pt idx="621">
                  <c:v>44518</c:v>
                </c:pt>
                <c:pt idx="622">
                  <c:v>44519</c:v>
                </c:pt>
                <c:pt idx="623">
                  <c:v>44520</c:v>
                </c:pt>
                <c:pt idx="624">
                  <c:v>44521</c:v>
                </c:pt>
                <c:pt idx="625">
                  <c:v>44522</c:v>
                </c:pt>
              </c:numCache>
            </c:numRef>
          </c:cat>
          <c:val>
            <c:numRef>
              <c:f>Average!$H$2:$H$627</c:f>
              <c:numCache>
                <c:formatCode>0%</c:formatCode>
                <c:ptCount val="626"/>
                <c:pt idx="0">
                  <c:v>0.96142857142857141</c:v>
                </c:pt>
                <c:pt idx="1">
                  <c:v>0.95142857142857129</c:v>
                </c:pt>
                <c:pt idx="2">
                  <c:v>0.94857142857142862</c:v>
                </c:pt>
                <c:pt idx="3">
                  <c:v>0.95000000000000007</c:v>
                </c:pt>
                <c:pt idx="4">
                  <c:v>0.94428571428571417</c:v>
                </c:pt>
                <c:pt idx="5">
                  <c:v>0.94428571428571417</c:v>
                </c:pt>
                <c:pt idx="6">
                  <c:v>0.93142857142857138</c:v>
                </c:pt>
                <c:pt idx="7">
                  <c:v>0.91714285714285726</c:v>
                </c:pt>
                <c:pt idx="8">
                  <c:v>0.88714285714285712</c:v>
                </c:pt>
                <c:pt idx="9">
                  <c:v>0.86428571428571421</c:v>
                </c:pt>
                <c:pt idx="10">
                  <c:v>0.82571428571428573</c:v>
                </c:pt>
                <c:pt idx="11">
                  <c:v>0.78571428571428581</c:v>
                </c:pt>
                <c:pt idx="12">
                  <c:v>0.73857142857142855</c:v>
                </c:pt>
                <c:pt idx="13">
                  <c:v>0.68857142857142861</c:v>
                </c:pt>
                <c:pt idx="14">
                  <c:v>0.62571428571428567</c:v>
                </c:pt>
                <c:pt idx="15">
                  <c:v>0.56571428571428573</c:v>
                </c:pt>
                <c:pt idx="16">
                  <c:v>0.49714285714285716</c:v>
                </c:pt>
                <c:pt idx="17">
                  <c:v>0.42857142857142855</c:v>
                </c:pt>
                <c:pt idx="18">
                  <c:v>0.36285714285714288</c:v>
                </c:pt>
                <c:pt idx="19">
                  <c:v>0.30428571428571427</c:v>
                </c:pt>
                <c:pt idx="20">
                  <c:v>0.25571428571428567</c:v>
                </c:pt>
                <c:pt idx="21">
                  <c:v>0.22428571428571425</c:v>
                </c:pt>
                <c:pt idx="22">
                  <c:v>0.20142857142857137</c:v>
                </c:pt>
                <c:pt idx="23">
                  <c:v>0.18142857142857144</c:v>
                </c:pt>
                <c:pt idx="24">
                  <c:v>0.17428571428571429</c:v>
                </c:pt>
                <c:pt idx="25">
                  <c:v>0.16999999999999998</c:v>
                </c:pt>
                <c:pt idx="26">
                  <c:v>0.16714285714285712</c:v>
                </c:pt>
                <c:pt idx="27">
                  <c:v>0.16428571428571431</c:v>
                </c:pt>
                <c:pt idx="28">
                  <c:v>0.16428571428571431</c:v>
                </c:pt>
                <c:pt idx="29">
                  <c:v>0.16571428571428573</c:v>
                </c:pt>
                <c:pt idx="30">
                  <c:v>0.16714285714285718</c:v>
                </c:pt>
                <c:pt idx="31">
                  <c:v>0.16857142857142857</c:v>
                </c:pt>
                <c:pt idx="32">
                  <c:v>0.16999999999999998</c:v>
                </c:pt>
                <c:pt idx="33">
                  <c:v>0.17285714285714282</c:v>
                </c:pt>
                <c:pt idx="34">
                  <c:v>0.16857142857142859</c:v>
                </c:pt>
                <c:pt idx="35">
                  <c:v>0.16714285714285718</c:v>
                </c:pt>
                <c:pt idx="36">
                  <c:v>0.16142857142857142</c:v>
                </c:pt>
                <c:pt idx="37">
                  <c:v>0.15285714285714286</c:v>
                </c:pt>
                <c:pt idx="38">
                  <c:v>0.1542857142857143</c:v>
                </c:pt>
                <c:pt idx="39">
                  <c:v>0.15571428571428569</c:v>
                </c:pt>
                <c:pt idx="40">
                  <c:v>0.15571428571428569</c:v>
                </c:pt>
                <c:pt idx="41">
                  <c:v>0.16285714285714284</c:v>
                </c:pt>
                <c:pt idx="42">
                  <c:v>0.16285714285714284</c:v>
                </c:pt>
                <c:pt idx="43">
                  <c:v>0.15999999999999998</c:v>
                </c:pt>
                <c:pt idx="44">
                  <c:v>0.16666666666666666</c:v>
                </c:pt>
                <c:pt idx="45">
                  <c:v>0.16200000000000001</c:v>
                </c:pt>
                <c:pt idx="46">
                  <c:v>0.1575</c:v>
                </c:pt>
                <c:pt idx="47">
                  <c:v>0.15</c:v>
                </c:pt>
                <c:pt idx="48">
                  <c:v>0.13500000000000001</c:v>
                </c:pt>
                <c:pt idx="49">
                  <c:v>0.11</c:v>
                </c:pt>
                <c:pt idx="114">
                  <c:v>0.33</c:v>
                </c:pt>
                <c:pt idx="115">
                  <c:v>0.32500000000000001</c:v>
                </c:pt>
                <c:pt idx="116">
                  <c:v>0.32666666666666666</c:v>
                </c:pt>
                <c:pt idx="117">
                  <c:v>0.32750000000000001</c:v>
                </c:pt>
                <c:pt idx="118">
                  <c:v>0.33200000000000002</c:v>
                </c:pt>
                <c:pt idx="119">
                  <c:v>0.34166666666666673</c:v>
                </c:pt>
                <c:pt idx="120">
                  <c:v>0.35000000000000003</c:v>
                </c:pt>
                <c:pt idx="121">
                  <c:v>0.35571428571428576</c:v>
                </c:pt>
                <c:pt idx="122">
                  <c:v>0.36285714285714288</c:v>
                </c:pt>
                <c:pt idx="123">
                  <c:v>0.3671428571428571</c:v>
                </c:pt>
                <c:pt idx="124">
                  <c:v>0.37285714285714289</c:v>
                </c:pt>
                <c:pt idx="125">
                  <c:v>0.37857142857142861</c:v>
                </c:pt>
                <c:pt idx="126">
                  <c:v>0.38714285714285718</c:v>
                </c:pt>
                <c:pt idx="127">
                  <c:v>0.39428571428571441</c:v>
                </c:pt>
                <c:pt idx="128">
                  <c:v>0.4</c:v>
                </c:pt>
                <c:pt idx="129">
                  <c:v>0.4042857142857143</c:v>
                </c:pt>
                <c:pt idx="130">
                  <c:v>0.41</c:v>
                </c:pt>
                <c:pt idx="131">
                  <c:v>0.41714285714285715</c:v>
                </c:pt>
                <c:pt idx="132">
                  <c:v>0.42428571428571427</c:v>
                </c:pt>
                <c:pt idx="133">
                  <c:v>0.43142857142857144</c:v>
                </c:pt>
                <c:pt idx="134">
                  <c:v>0.42857142857142855</c:v>
                </c:pt>
                <c:pt idx="135">
                  <c:v>0.43428571428571433</c:v>
                </c:pt>
                <c:pt idx="136">
                  <c:v>0.44142857142857145</c:v>
                </c:pt>
                <c:pt idx="137">
                  <c:v>0.45</c:v>
                </c:pt>
                <c:pt idx="138">
                  <c:v>0.45999999999999996</c:v>
                </c:pt>
                <c:pt idx="139">
                  <c:v>0.46714285714285719</c:v>
                </c:pt>
                <c:pt idx="140">
                  <c:v>0.46857142857142858</c:v>
                </c:pt>
                <c:pt idx="141">
                  <c:v>0.47857142857142854</c:v>
                </c:pt>
                <c:pt idx="142">
                  <c:v>0.48</c:v>
                </c:pt>
                <c:pt idx="143">
                  <c:v>0.48714285714285716</c:v>
                </c:pt>
                <c:pt idx="144">
                  <c:v>0.49142857142857149</c:v>
                </c:pt>
                <c:pt idx="145">
                  <c:v>0.49142857142857149</c:v>
                </c:pt>
                <c:pt idx="146">
                  <c:v>0.49285714285714288</c:v>
                </c:pt>
                <c:pt idx="147">
                  <c:v>0.49714285714285716</c:v>
                </c:pt>
                <c:pt idx="148">
                  <c:v>0.50285714285714289</c:v>
                </c:pt>
                <c:pt idx="149">
                  <c:v>0.51</c:v>
                </c:pt>
                <c:pt idx="150">
                  <c:v>0.51</c:v>
                </c:pt>
                <c:pt idx="151">
                  <c:v>0.51285714285714279</c:v>
                </c:pt>
                <c:pt idx="152">
                  <c:v>0.51285714285714279</c:v>
                </c:pt>
                <c:pt idx="153">
                  <c:v>0.51285714285714279</c:v>
                </c:pt>
                <c:pt idx="154">
                  <c:v>0.51285714285714279</c:v>
                </c:pt>
                <c:pt idx="155">
                  <c:v>0.50857142857142856</c:v>
                </c:pt>
                <c:pt idx="156">
                  <c:v>0.51142857142857145</c:v>
                </c:pt>
                <c:pt idx="157">
                  <c:v>0.51</c:v>
                </c:pt>
                <c:pt idx="158">
                  <c:v>0.51285714285714301</c:v>
                </c:pt>
                <c:pt idx="159">
                  <c:v>0.51142857142857145</c:v>
                </c:pt>
                <c:pt idx="160">
                  <c:v>0.51571428571428579</c:v>
                </c:pt>
                <c:pt idx="161">
                  <c:v>0.51571428571428579</c:v>
                </c:pt>
                <c:pt idx="162">
                  <c:v>0.52000000000000013</c:v>
                </c:pt>
                <c:pt idx="163">
                  <c:v>0.52000000000000013</c:v>
                </c:pt>
                <c:pt idx="164">
                  <c:v>0.52714285714285725</c:v>
                </c:pt>
                <c:pt idx="165">
                  <c:v>0.52428571428571424</c:v>
                </c:pt>
                <c:pt idx="166">
                  <c:v>0.53428571428571436</c:v>
                </c:pt>
                <c:pt idx="167">
                  <c:v>0.5357142857142857</c:v>
                </c:pt>
                <c:pt idx="168">
                  <c:v>0.54285714285714282</c:v>
                </c:pt>
                <c:pt idx="169">
                  <c:v>0.5485714285714286</c:v>
                </c:pt>
                <c:pt idx="170">
                  <c:v>0.55428571428571427</c:v>
                </c:pt>
                <c:pt idx="171">
                  <c:v>0.55714285714285716</c:v>
                </c:pt>
                <c:pt idx="172">
                  <c:v>0.56714285714285717</c:v>
                </c:pt>
                <c:pt idx="173">
                  <c:v>0.56428571428571428</c:v>
                </c:pt>
                <c:pt idx="174">
                  <c:v>0.56571428571428573</c:v>
                </c:pt>
                <c:pt idx="175">
                  <c:v>0.57000000000000006</c:v>
                </c:pt>
                <c:pt idx="176">
                  <c:v>0.5714285714285714</c:v>
                </c:pt>
                <c:pt idx="177">
                  <c:v>0.58857142857142863</c:v>
                </c:pt>
                <c:pt idx="178">
                  <c:v>0.58714285714285708</c:v>
                </c:pt>
                <c:pt idx="179">
                  <c:v>0.57857142857142863</c:v>
                </c:pt>
                <c:pt idx="180">
                  <c:v>0.57857142857142851</c:v>
                </c:pt>
                <c:pt idx="181">
                  <c:v>0.58000000000000007</c:v>
                </c:pt>
                <c:pt idx="182">
                  <c:v>0.57857142857142851</c:v>
                </c:pt>
                <c:pt idx="183">
                  <c:v>0.57714285714285718</c:v>
                </c:pt>
                <c:pt idx="184">
                  <c:v>0.5614285714285715</c:v>
                </c:pt>
                <c:pt idx="185">
                  <c:v>0.56571428571428573</c:v>
                </c:pt>
                <c:pt idx="186">
                  <c:v>0.5742857142857144</c:v>
                </c:pt>
                <c:pt idx="187">
                  <c:v>0.58142857142857152</c:v>
                </c:pt>
                <c:pt idx="188">
                  <c:v>0.58571428571428574</c:v>
                </c:pt>
                <c:pt idx="189">
                  <c:v>0.58285714285714285</c:v>
                </c:pt>
                <c:pt idx="190">
                  <c:v>0.58285714285714274</c:v>
                </c:pt>
                <c:pt idx="191">
                  <c:v>0.58285714285714274</c:v>
                </c:pt>
                <c:pt idx="192">
                  <c:v>0.58142857142857152</c:v>
                </c:pt>
                <c:pt idx="193">
                  <c:v>0.58142857142857129</c:v>
                </c:pt>
                <c:pt idx="194">
                  <c:v>0.58142857142857129</c:v>
                </c:pt>
                <c:pt idx="195">
                  <c:v>0.58142857142857152</c:v>
                </c:pt>
                <c:pt idx="196">
                  <c:v>0.57999999999999996</c:v>
                </c:pt>
                <c:pt idx="197">
                  <c:v>0.5842857142857143</c:v>
                </c:pt>
                <c:pt idx="198">
                  <c:v>0.5842857142857143</c:v>
                </c:pt>
                <c:pt idx="199">
                  <c:v>0.58714285714285719</c:v>
                </c:pt>
                <c:pt idx="200">
                  <c:v>0.58571428571428563</c:v>
                </c:pt>
                <c:pt idx="201">
                  <c:v>0.5842857142857143</c:v>
                </c:pt>
                <c:pt idx="202">
                  <c:v>0.58285714285714274</c:v>
                </c:pt>
                <c:pt idx="203">
                  <c:v>0.58142857142857129</c:v>
                </c:pt>
                <c:pt idx="204">
                  <c:v>0.57571428571428562</c:v>
                </c:pt>
                <c:pt idx="205">
                  <c:v>0.57428571428571418</c:v>
                </c:pt>
                <c:pt idx="206">
                  <c:v>0.57285714285714273</c:v>
                </c:pt>
                <c:pt idx="207">
                  <c:v>0.57285714285714284</c:v>
                </c:pt>
                <c:pt idx="208">
                  <c:v>0.57428571428571418</c:v>
                </c:pt>
                <c:pt idx="209">
                  <c:v>0.57000000000000006</c:v>
                </c:pt>
                <c:pt idx="210">
                  <c:v>0.56571428571428573</c:v>
                </c:pt>
                <c:pt idx="211">
                  <c:v>0.5585714285714285</c:v>
                </c:pt>
                <c:pt idx="212">
                  <c:v>0.5614285714285715</c:v>
                </c:pt>
                <c:pt idx="213">
                  <c:v>0.5614285714285715</c:v>
                </c:pt>
                <c:pt idx="214">
                  <c:v>0.56428571428571428</c:v>
                </c:pt>
                <c:pt idx="215">
                  <c:v>0.56285714285714283</c:v>
                </c:pt>
                <c:pt idx="216">
                  <c:v>0.56999999999999995</c:v>
                </c:pt>
                <c:pt idx="217">
                  <c:v>0.57999999999999996</c:v>
                </c:pt>
                <c:pt idx="218">
                  <c:v>0.59285714285714275</c:v>
                </c:pt>
                <c:pt idx="219">
                  <c:v>0.59285714285714275</c:v>
                </c:pt>
                <c:pt idx="220">
                  <c:v>0.59142857142857141</c:v>
                </c:pt>
                <c:pt idx="221">
                  <c:v>0.59142857142857141</c:v>
                </c:pt>
                <c:pt idx="222">
                  <c:v>0.59428571428571419</c:v>
                </c:pt>
                <c:pt idx="223">
                  <c:v>0.59428571428571419</c:v>
                </c:pt>
                <c:pt idx="224">
                  <c:v>0.58857142857142863</c:v>
                </c:pt>
                <c:pt idx="225">
                  <c:v>0.58142857142857152</c:v>
                </c:pt>
                <c:pt idx="226">
                  <c:v>0.57857142857142851</c:v>
                </c:pt>
                <c:pt idx="227">
                  <c:v>0.57571428571428562</c:v>
                </c:pt>
                <c:pt idx="228">
                  <c:v>0.56714285714285706</c:v>
                </c:pt>
                <c:pt idx="229">
                  <c:v>0.56428571428571428</c:v>
                </c:pt>
                <c:pt idx="230">
                  <c:v>0.55857142857142861</c:v>
                </c:pt>
                <c:pt idx="231">
                  <c:v>0.5585714285714285</c:v>
                </c:pt>
                <c:pt idx="232">
                  <c:v>0.5614285714285715</c:v>
                </c:pt>
                <c:pt idx="233">
                  <c:v>0.56142857142857139</c:v>
                </c:pt>
                <c:pt idx="234">
                  <c:v>0.55714285714285716</c:v>
                </c:pt>
                <c:pt idx="235">
                  <c:v>0.55999999999999994</c:v>
                </c:pt>
                <c:pt idx="236">
                  <c:v>0.55714285714285705</c:v>
                </c:pt>
                <c:pt idx="237">
                  <c:v>0.5585714285714285</c:v>
                </c:pt>
                <c:pt idx="238">
                  <c:v>0.56142857142857128</c:v>
                </c:pt>
                <c:pt idx="239">
                  <c:v>0.56285714285714283</c:v>
                </c:pt>
                <c:pt idx="240">
                  <c:v>0.56714285714285706</c:v>
                </c:pt>
                <c:pt idx="241">
                  <c:v>0.58142857142857129</c:v>
                </c:pt>
                <c:pt idx="242">
                  <c:v>0.59428571428571431</c:v>
                </c:pt>
                <c:pt idx="243">
                  <c:v>0.58285714285714285</c:v>
                </c:pt>
                <c:pt idx="244">
                  <c:v>0.56857142857142851</c:v>
                </c:pt>
                <c:pt idx="245">
                  <c:v>0.54142857142857137</c:v>
                </c:pt>
                <c:pt idx="246">
                  <c:v>0.50857142857142856</c:v>
                </c:pt>
                <c:pt idx="247">
                  <c:v>0.49285714285714288</c:v>
                </c:pt>
                <c:pt idx="248">
                  <c:v>0.47428571428571431</c:v>
                </c:pt>
                <c:pt idx="249">
                  <c:v>0.4499999999999999</c:v>
                </c:pt>
                <c:pt idx="250">
                  <c:v>0.4514285714285714</c:v>
                </c:pt>
                <c:pt idx="251">
                  <c:v>0.45428571428571424</c:v>
                </c:pt>
                <c:pt idx="252">
                  <c:v>0.45142857142857146</c:v>
                </c:pt>
                <c:pt idx="253">
                  <c:v>0.45285714285714285</c:v>
                </c:pt>
                <c:pt idx="254">
                  <c:v>0.45285714285714285</c:v>
                </c:pt>
                <c:pt idx="255">
                  <c:v>0.45285714285714285</c:v>
                </c:pt>
                <c:pt idx="256">
                  <c:v>0.45428571428571429</c:v>
                </c:pt>
                <c:pt idx="257">
                  <c:v>0.45428571428571424</c:v>
                </c:pt>
                <c:pt idx="258">
                  <c:v>0.45285714285714285</c:v>
                </c:pt>
                <c:pt idx="259">
                  <c:v>0.45857142857142857</c:v>
                </c:pt>
                <c:pt idx="260">
                  <c:v>0.4642857142857143</c:v>
                </c:pt>
                <c:pt idx="261">
                  <c:v>0.4642857142857143</c:v>
                </c:pt>
                <c:pt idx="262">
                  <c:v>0.4642857142857143</c:v>
                </c:pt>
                <c:pt idx="263">
                  <c:v>0.46428571428571425</c:v>
                </c:pt>
                <c:pt idx="264">
                  <c:v>0.4642857142857143</c:v>
                </c:pt>
                <c:pt idx="265">
                  <c:v>0.46285714285714291</c:v>
                </c:pt>
                <c:pt idx="266">
                  <c:v>0.46285714285714274</c:v>
                </c:pt>
                <c:pt idx="267">
                  <c:v>0.46</c:v>
                </c:pt>
                <c:pt idx="268">
                  <c:v>0.45999999999999996</c:v>
                </c:pt>
                <c:pt idx="269">
                  <c:v>0.46285714285714274</c:v>
                </c:pt>
                <c:pt idx="270">
                  <c:v>0.47428571428571425</c:v>
                </c:pt>
                <c:pt idx="271">
                  <c:v>0.48285714285714282</c:v>
                </c:pt>
                <c:pt idx="272">
                  <c:v>0.49857142857142861</c:v>
                </c:pt>
                <c:pt idx="273">
                  <c:v>0.52142857142857146</c:v>
                </c:pt>
                <c:pt idx="274">
                  <c:v>0.54428571428571437</c:v>
                </c:pt>
                <c:pt idx="275">
                  <c:v>0.55428571428571438</c:v>
                </c:pt>
                <c:pt idx="276">
                  <c:v>0.56428571428571439</c:v>
                </c:pt>
                <c:pt idx="277">
                  <c:v>0.56428571428571428</c:v>
                </c:pt>
                <c:pt idx="278">
                  <c:v>0.57000000000000006</c:v>
                </c:pt>
                <c:pt idx="279">
                  <c:v>0.57000000000000006</c:v>
                </c:pt>
                <c:pt idx="280">
                  <c:v>0.5714285714285714</c:v>
                </c:pt>
                <c:pt idx="281">
                  <c:v>0.57000000000000006</c:v>
                </c:pt>
                <c:pt idx="282">
                  <c:v>0.5714285714285714</c:v>
                </c:pt>
                <c:pt idx="283">
                  <c:v>0.57428571428571418</c:v>
                </c:pt>
                <c:pt idx="284">
                  <c:v>0.56857142857142862</c:v>
                </c:pt>
                <c:pt idx="285">
                  <c:v>0.56285714285714283</c:v>
                </c:pt>
                <c:pt idx="286">
                  <c:v>0.55428571428571427</c:v>
                </c:pt>
                <c:pt idx="287">
                  <c:v>0.54714285714285715</c:v>
                </c:pt>
                <c:pt idx="288">
                  <c:v>0.52857142857142858</c:v>
                </c:pt>
                <c:pt idx="289">
                  <c:v>0.50857142857142867</c:v>
                </c:pt>
                <c:pt idx="290">
                  <c:v>0.48571428571428577</c:v>
                </c:pt>
                <c:pt idx="291">
                  <c:v>0.47428571428571431</c:v>
                </c:pt>
                <c:pt idx="292">
                  <c:v>0.4628571428571428</c:v>
                </c:pt>
                <c:pt idx="293">
                  <c:v>0.42857142857142855</c:v>
                </c:pt>
                <c:pt idx="294">
                  <c:v>0.38857142857142851</c:v>
                </c:pt>
                <c:pt idx="295">
                  <c:v>0.37999999999999995</c:v>
                </c:pt>
                <c:pt idx="296">
                  <c:v>0.39</c:v>
                </c:pt>
                <c:pt idx="297">
                  <c:v>0.38428571428571429</c:v>
                </c:pt>
                <c:pt idx="298">
                  <c:v>0.38142857142857139</c:v>
                </c:pt>
                <c:pt idx="299">
                  <c:v>0.37571428571428572</c:v>
                </c:pt>
                <c:pt idx="300">
                  <c:v>0.38857142857142851</c:v>
                </c:pt>
                <c:pt idx="301">
                  <c:v>0.39999999999999997</c:v>
                </c:pt>
                <c:pt idx="302">
                  <c:v>0.40285714285714286</c:v>
                </c:pt>
                <c:pt idx="303">
                  <c:v>0.38285714285714284</c:v>
                </c:pt>
                <c:pt idx="304">
                  <c:v>0.37285714285714283</c:v>
                </c:pt>
                <c:pt idx="305">
                  <c:v>0.35857142857142854</c:v>
                </c:pt>
                <c:pt idx="306">
                  <c:v>0.34428571428571425</c:v>
                </c:pt>
                <c:pt idx="307">
                  <c:v>0.33571428571428574</c:v>
                </c:pt>
                <c:pt idx="308">
                  <c:v>0.33428571428571435</c:v>
                </c:pt>
                <c:pt idx="309">
                  <c:v>0.32714285714285712</c:v>
                </c:pt>
                <c:pt idx="310">
                  <c:v>0.32142857142857145</c:v>
                </c:pt>
                <c:pt idx="311">
                  <c:v>0.31857142857142856</c:v>
                </c:pt>
                <c:pt idx="312">
                  <c:v>0.31571428571428573</c:v>
                </c:pt>
                <c:pt idx="313">
                  <c:v>0.31285714285714283</c:v>
                </c:pt>
                <c:pt idx="314">
                  <c:v>0.31428571428571433</c:v>
                </c:pt>
                <c:pt idx="315">
                  <c:v>0.31142857142857144</c:v>
                </c:pt>
                <c:pt idx="316">
                  <c:v>0.31428571428571433</c:v>
                </c:pt>
                <c:pt idx="317">
                  <c:v>0.31428571428571433</c:v>
                </c:pt>
                <c:pt idx="318">
                  <c:v>0.31428571428571433</c:v>
                </c:pt>
                <c:pt idx="319">
                  <c:v>0.31571428571428573</c:v>
                </c:pt>
                <c:pt idx="320">
                  <c:v>0.31857142857142856</c:v>
                </c:pt>
                <c:pt idx="321">
                  <c:v>0.32</c:v>
                </c:pt>
                <c:pt idx="322">
                  <c:v>0.32428571428571429</c:v>
                </c:pt>
                <c:pt idx="323">
                  <c:v>0.31857142857142856</c:v>
                </c:pt>
                <c:pt idx="324">
                  <c:v>0.32</c:v>
                </c:pt>
                <c:pt idx="325">
                  <c:v>0.32</c:v>
                </c:pt>
                <c:pt idx="326">
                  <c:v>0.32142857142857145</c:v>
                </c:pt>
                <c:pt idx="327">
                  <c:v>0.3228571428571429</c:v>
                </c:pt>
                <c:pt idx="328">
                  <c:v>0.3228571428571429</c:v>
                </c:pt>
                <c:pt idx="329">
                  <c:v>0.32</c:v>
                </c:pt>
                <c:pt idx="330">
                  <c:v>0.32714285714285712</c:v>
                </c:pt>
                <c:pt idx="331">
                  <c:v>0.32857142857142857</c:v>
                </c:pt>
                <c:pt idx="332">
                  <c:v>0.33142857142857141</c:v>
                </c:pt>
                <c:pt idx="333">
                  <c:v>0.33285714285714285</c:v>
                </c:pt>
                <c:pt idx="334">
                  <c:v>0.33285714285714285</c:v>
                </c:pt>
                <c:pt idx="335">
                  <c:v>0.33571428571428574</c:v>
                </c:pt>
                <c:pt idx="336">
                  <c:v>0.34</c:v>
                </c:pt>
                <c:pt idx="337">
                  <c:v>0.34571428571428575</c:v>
                </c:pt>
                <c:pt idx="338">
                  <c:v>0.34285714285714286</c:v>
                </c:pt>
                <c:pt idx="339">
                  <c:v>0.33999999999999997</c:v>
                </c:pt>
                <c:pt idx="340">
                  <c:v>0.33999999999999997</c:v>
                </c:pt>
                <c:pt idx="341">
                  <c:v>0.34142857142857136</c:v>
                </c:pt>
                <c:pt idx="342">
                  <c:v>0.33999999999999997</c:v>
                </c:pt>
                <c:pt idx="343">
                  <c:v>0.34571428571428575</c:v>
                </c:pt>
                <c:pt idx="344">
                  <c:v>0.34571428571428575</c:v>
                </c:pt>
                <c:pt idx="345">
                  <c:v>0.35428571428571426</c:v>
                </c:pt>
                <c:pt idx="346">
                  <c:v>0.36285714285714288</c:v>
                </c:pt>
                <c:pt idx="347">
                  <c:v>0.37</c:v>
                </c:pt>
                <c:pt idx="348">
                  <c:v>0.37714285714285717</c:v>
                </c:pt>
                <c:pt idx="349">
                  <c:v>0.38428571428571434</c:v>
                </c:pt>
                <c:pt idx="350">
                  <c:v>0.38428571428571434</c:v>
                </c:pt>
                <c:pt idx="351">
                  <c:v>0.3828571428571429</c:v>
                </c:pt>
                <c:pt idx="352">
                  <c:v>0.37714285714285717</c:v>
                </c:pt>
                <c:pt idx="353">
                  <c:v>0.37428571428571428</c:v>
                </c:pt>
                <c:pt idx="354">
                  <c:v>0.37</c:v>
                </c:pt>
                <c:pt idx="355">
                  <c:v>0.36571428571428571</c:v>
                </c:pt>
                <c:pt idx="356">
                  <c:v>0.36571428571428571</c:v>
                </c:pt>
                <c:pt idx="357">
                  <c:v>0.37285714285714283</c:v>
                </c:pt>
                <c:pt idx="358">
                  <c:v>0.37428571428571428</c:v>
                </c:pt>
                <c:pt idx="359">
                  <c:v>0.37714285714285717</c:v>
                </c:pt>
                <c:pt idx="360">
                  <c:v>0.37714285714285717</c:v>
                </c:pt>
                <c:pt idx="361">
                  <c:v>0.37714285714285717</c:v>
                </c:pt>
                <c:pt idx="362">
                  <c:v>0.37571428571428578</c:v>
                </c:pt>
                <c:pt idx="363">
                  <c:v>0.37285714285714289</c:v>
                </c:pt>
                <c:pt idx="364">
                  <c:v>0.36428571428571432</c:v>
                </c:pt>
                <c:pt idx="365">
                  <c:v>0.36571428571428571</c:v>
                </c:pt>
                <c:pt idx="366">
                  <c:v>0.37571428571428572</c:v>
                </c:pt>
                <c:pt idx="367">
                  <c:v>0.39285714285714285</c:v>
                </c:pt>
                <c:pt idx="368">
                  <c:v>0.40571428571428569</c:v>
                </c:pt>
                <c:pt idx="369">
                  <c:v>0.42285714285714288</c:v>
                </c:pt>
                <c:pt idx="370">
                  <c:v>0.43857142857142856</c:v>
                </c:pt>
                <c:pt idx="371">
                  <c:v>0.44571428571428573</c:v>
                </c:pt>
                <c:pt idx="372">
                  <c:v>0.44714285714285718</c:v>
                </c:pt>
                <c:pt idx="373">
                  <c:v>0.45428571428571429</c:v>
                </c:pt>
                <c:pt idx="374">
                  <c:v>0.45571428571428568</c:v>
                </c:pt>
                <c:pt idx="375">
                  <c:v>0.46285714285714274</c:v>
                </c:pt>
                <c:pt idx="376">
                  <c:v>0.46428571428571425</c:v>
                </c:pt>
                <c:pt idx="377">
                  <c:v>0.46571428571428569</c:v>
                </c:pt>
                <c:pt idx="378">
                  <c:v>0.46142857142857141</c:v>
                </c:pt>
                <c:pt idx="379">
                  <c:v>0.45999999999999996</c:v>
                </c:pt>
                <c:pt idx="380">
                  <c:v>0.46142857142857135</c:v>
                </c:pt>
                <c:pt idx="381">
                  <c:v>0.46285714285714291</c:v>
                </c:pt>
                <c:pt idx="382">
                  <c:v>0.46142857142857141</c:v>
                </c:pt>
                <c:pt idx="383">
                  <c:v>0.46142857142857141</c:v>
                </c:pt>
                <c:pt idx="384">
                  <c:v>0.45999999999999996</c:v>
                </c:pt>
                <c:pt idx="385">
                  <c:v>0.4642857142857143</c:v>
                </c:pt>
                <c:pt idx="386">
                  <c:v>0.4642857142857143</c:v>
                </c:pt>
                <c:pt idx="387">
                  <c:v>0.46571428571428569</c:v>
                </c:pt>
                <c:pt idx="388">
                  <c:v>0.47142857142857142</c:v>
                </c:pt>
                <c:pt idx="389">
                  <c:v>0.47428571428571431</c:v>
                </c:pt>
                <c:pt idx="390">
                  <c:v>0.48285714285714282</c:v>
                </c:pt>
                <c:pt idx="391">
                  <c:v>0.48285714285714293</c:v>
                </c:pt>
                <c:pt idx="392">
                  <c:v>0.48714285714285716</c:v>
                </c:pt>
                <c:pt idx="393">
                  <c:v>0.49714285714285722</c:v>
                </c:pt>
                <c:pt idx="394">
                  <c:v>0.49142857142857138</c:v>
                </c:pt>
                <c:pt idx="395">
                  <c:v>0.48285714285714282</c:v>
                </c:pt>
                <c:pt idx="396">
                  <c:v>0.47285714285714286</c:v>
                </c:pt>
                <c:pt idx="397">
                  <c:v>0.46142857142857141</c:v>
                </c:pt>
                <c:pt idx="398">
                  <c:v>0.45999999999999996</c:v>
                </c:pt>
                <c:pt idx="399">
                  <c:v>0.45714285714285713</c:v>
                </c:pt>
                <c:pt idx="400">
                  <c:v>0.45571428571428568</c:v>
                </c:pt>
                <c:pt idx="401">
                  <c:v>0.4757142857142857</c:v>
                </c:pt>
                <c:pt idx="402">
                  <c:v>0.49142857142857144</c:v>
                </c:pt>
                <c:pt idx="403">
                  <c:v>0.51142857142857134</c:v>
                </c:pt>
                <c:pt idx="404">
                  <c:v>0.5228571428571428</c:v>
                </c:pt>
                <c:pt idx="405">
                  <c:v>0.53714285714285714</c:v>
                </c:pt>
                <c:pt idx="406">
                  <c:v>0.55999999999999994</c:v>
                </c:pt>
                <c:pt idx="407">
                  <c:v>0.57714285714285718</c:v>
                </c:pt>
                <c:pt idx="408">
                  <c:v>0.57714285714285718</c:v>
                </c:pt>
                <c:pt idx="409">
                  <c:v>0.5842857142857143</c:v>
                </c:pt>
                <c:pt idx="410">
                  <c:v>0.58857142857142863</c:v>
                </c:pt>
                <c:pt idx="411">
                  <c:v>0.59571428571428575</c:v>
                </c:pt>
                <c:pt idx="412">
                  <c:v>0.59714285714285709</c:v>
                </c:pt>
                <c:pt idx="413">
                  <c:v>0.59714285714285709</c:v>
                </c:pt>
                <c:pt idx="414">
                  <c:v>0.59857142857142864</c:v>
                </c:pt>
                <c:pt idx="415">
                  <c:v>0.59714285714285709</c:v>
                </c:pt>
                <c:pt idx="416">
                  <c:v>0.59</c:v>
                </c:pt>
                <c:pt idx="417">
                  <c:v>0.58571428571428563</c:v>
                </c:pt>
                <c:pt idx="418">
                  <c:v>0.5842857142857143</c:v>
                </c:pt>
                <c:pt idx="419">
                  <c:v>0.58714285714285708</c:v>
                </c:pt>
                <c:pt idx="420">
                  <c:v>0.58571428571428563</c:v>
                </c:pt>
                <c:pt idx="421">
                  <c:v>0.57999999999999996</c:v>
                </c:pt>
                <c:pt idx="422">
                  <c:v>0.58142857142857129</c:v>
                </c:pt>
                <c:pt idx="423">
                  <c:v>0.58142857142857129</c:v>
                </c:pt>
                <c:pt idx="424">
                  <c:v>0.58571428571428574</c:v>
                </c:pt>
                <c:pt idx="425">
                  <c:v>0.58714285714285719</c:v>
                </c:pt>
                <c:pt idx="426">
                  <c:v>0.58714285714285719</c:v>
                </c:pt>
                <c:pt idx="427">
                  <c:v>0.58000000000000007</c:v>
                </c:pt>
                <c:pt idx="428">
                  <c:v>0.5842857142857143</c:v>
                </c:pt>
                <c:pt idx="429">
                  <c:v>0.5842857142857143</c:v>
                </c:pt>
                <c:pt idx="430">
                  <c:v>0.58714285714285719</c:v>
                </c:pt>
                <c:pt idx="431">
                  <c:v>0.58714285714285719</c:v>
                </c:pt>
                <c:pt idx="432">
                  <c:v>0.58285714285714285</c:v>
                </c:pt>
                <c:pt idx="433">
                  <c:v>0.58285714285714285</c:v>
                </c:pt>
                <c:pt idx="434">
                  <c:v>0.59</c:v>
                </c:pt>
                <c:pt idx="435">
                  <c:v>0.59</c:v>
                </c:pt>
                <c:pt idx="436">
                  <c:v>0.59142857142857141</c:v>
                </c:pt>
                <c:pt idx="437">
                  <c:v>0.59285714285714286</c:v>
                </c:pt>
                <c:pt idx="438">
                  <c:v>0.59571428571428575</c:v>
                </c:pt>
                <c:pt idx="439">
                  <c:v>0.6042857142857142</c:v>
                </c:pt>
                <c:pt idx="440">
                  <c:v>0.60857142857142854</c:v>
                </c:pt>
                <c:pt idx="441">
                  <c:v>0.61571428571428566</c:v>
                </c:pt>
                <c:pt idx="442">
                  <c:v>0.61857142857142855</c:v>
                </c:pt>
                <c:pt idx="443">
                  <c:v>0.61857142857142855</c:v>
                </c:pt>
                <c:pt idx="444">
                  <c:v>0.61857142857142855</c:v>
                </c:pt>
                <c:pt idx="445">
                  <c:v>0.62</c:v>
                </c:pt>
                <c:pt idx="446">
                  <c:v>0.62285714285714278</c:v>
                </c:pt>
                <c:pt idx="447">
                  <c:v>0.62571428571428567</c:v>
                </c:pt>
                <c:pt idx="448">
                  <c:v>0.63428571428571423</c:v>
                </c:pt>
                <c:pt idx="449">
                  <c:v>0.64714285714285702</c:v>
                </c:pt>
                <c:pt idx="450">
                  <c:v>0.66571428571428559</c:v>
                </c:pt>
                <c:pt idx="451">
                  <c:v>0.66714285714285715</c:v>
                </c:pt>
                <c:pt idx="452">
                  <c:v>0.66428571428571437</c:v>
                </c:pt>
                <c:pt idx="453">
                  <c:v>0.66000000000000014</c:v>
                </c:pt>
                <c:pt idx="454">
                  <c:v>0.65</c:v>
                </c:pt>
                <c:pt idx="455">
                  <c:v>0.64714285714285702</c:v>
                </c:pt>
                <c:pt idx="456">
                  <c:v>0.64142857142857146</c:v>
                </c:pt>
                <c:pt idx="457">
                  <c:v>0.62857142857142867</c:v>
                </c:pt>
                <c:pt idx="458">
                  <c:v>0.62714285714285711</c:v>
                </c:pt>
                <c:pt idx="459">
                  <c:v>0.63</c:v>
                </c:pt>
                <c:pt idx="460">
                  <c:v>0.63428571428571423</c:v>
                </c:pt>
                <c:pt idx="461">
                  <c:v>0.64142857142857146</c:v>
                </c:pt>
                <c:pt idx="462">
                  <c:v>0.64</c:v>
                </c:pt>
                <c:pt idx="463">
                  <c:v>0.64428571428571424</c:v>
                </c:pt>
                <c:pt idx="464">
                  <c:v>0.6399999999999999</c:v>
                </c:pt>
                <c:pt idx="465">
                  <c:v>0.6428571428571429</c:v>
                </c:pt>
                <c:pt idx="466">
                  <c:v>0.6428571428571429</c:v>
                </c:pt>
                <c:pt idx="467">
                  <c:v>0.63857142857142857</c:v>
                </c:pt>
                <c:pt idx="468">
                  <c:v>0.63428571428571423</c:v>
                </c:pt>
                <c:pt idx="469">
                  <c:v>0.63</c:v>
                </c:pt>
                <c:pt idx="470">
                  <c:v>0.62285714285714289</c:v>
                </c:pt>
                <c:pt idx="471">
                  <c:v>0.62142857142857155</c:v>
                </c:pt>
                <c:pt idx="472">
                  <c:v>0.62285714285714278</c:v>
                </c:pt>
                <c:pt idx="473">
                  <c:v>0.62428571428571433</c:v>
                </c:pt>
                <c:pt idx="474">
                  <c:v>0.62714285714285722</c:v>
                </c:pt>
                <c:pt idx="475">
                  <c:v>0.63285714285714278</c:v>
                </c:pt>
                <c:pt idx="476">
                  <c:v>0.63428571428571434</c:v>
                </c:pt>
                <c:pt idx="477">
                  <c:v>0.63142857142857145</c:v>
                </c:pt>
                <c:pt idx="478">
                  <c:v>0.63285714285714278</c:v>
                </c:pt>
                <c:pt idx="479">
                  <c:v>0.63</c:v>
                </c:pt>
                <c:pt idx="480">
                  <c:v>0.62857142857142867</c:v>
                </c:pt>
                <c:pt idx="481">
                  <c:v>0.62857142857142867</c:v>
                </c:pt>
                <c:pt idx="482">
                  <c:v>0.62857142857142845</c:v>
                </c:pt>
                <c:pt idx="483">
                  <c:v>0.63</c:v>
                </c:pt>
                <c:pt idx="484">
                  <c:v>0.6328571428571429</c:v>
                </c:pt>
                <c:pt idx="485">
                  <c:v>0.63428571428571434</c:v>
                </c:pt>
                <c:pt idx="486">
                  <c:v>0.63285714285714278</c:v>
                </c:pt>
                <c:pt idx="487">
                  <c:v>0.63571428571428579</c:v>
                </c:pt>
                <c:pt idx="488">
                  <c:v>0.63571428571428579</c:v>
                </c:pt>
                <c:pt idx="489">
                  <c:v>0.63714285714285712</c:v>
                </c:pt>
                <c:pt idx="490">
                  <c:v>0.63714285714285712</c:v>
                </c:pt>
                <c:pt idx="491">
                  <c:v>0.65142857142857147</c:v>
                </c:pt>
                <c:pt idx="492">
                  <c:v>0.65</c:v>
                </c:pt>
                <c:pt idx="493">
                  <c:v>0.65571428571428581</c:v>
                </c:pt>
                <c:pt idx="494">
                  <c:v>0.65571428571428569</c:v>
                </c:pt>
                <c:pt idx="495">
                  <c:v>0.65857142857142859</c:v>
                </c:pt>
                <c:pt idx="496">
                  <c:v>0.66285714285714281</c:v>
                </c:pt>
                <c:pt idx="497">
                  <c:v>0.67142857142857149</c:v>
                </c:pt>
                <c:pt idx="498">
                  <c:v>0.66428571428571426</c:v>
                </c:pt>
                <c:pt idx="499">
                  <c:v>0.67</c:v>
                </c:pt>
                <c:pt idx="500">
                  <c:v>0.67</c:v>
                </c:pt>
                <c:pt idx="501">
                  <c:v>0.67428571428571427</c:v>
                </c:pt>
                <c:pt idx="502">
                  <c:v>0.68285714285714294</c:v>
                </c:pt>
                <c:pt idx="503">
                  <c:v>0.68571428571428572</c:v>
                </c:pt>
                <c:pt idx="504">
                  <c:v>0.68285714285714294</c:v>
                </c:pt>
                <c:pt idx="505">
                  <c:v>0.67714285714285716</c:v>
                </c:pt>
                <c:pt idx="506">
                  <c:v>0.67285714285714282</c:v>
                </c:pt>
                <c:pt idx="507">
                  <c:v>0.67428571428571438</c:v>
                </c:pt>
                <c:pt idx="508">
                  <c:v>0.6657142857142857</c:v>
                </c:pt>
                <c:pt idx="509">
                  <c:v>0.65857142857142859</c:v>
                </c:pt>
                <c:pt idx="510">
                  <c:v>0.65</c:v>
                </c:pt>
                <c:pt idx="511">
                  <c:v>0.64714285714285713</c:v>
                </c:pt>
                <c:pt idx="512">
                  <c:v>0.65285714285714291</c:v>
                </c:pt>
                <c:pt idx="513">
                  <c:v>0.65714285714285725</c:v>
                </c:pt>
                <c:pt idx="514">
                  <c:v>0.65571428571428581</c:v>
                </c:pt>
                <c:pt idx="515">
                  <c:v>0.66285714285714292</c:v>
                </c:pt>
                <c:pt idx="516">
                  <c:v>0.66285714285714281</c:v>
                </c:pt>
                <c:pt idx="517">
                  <c:v>0.66714285714285715</c:v>
                </c:pt>
                <c:pt idx="518">
                  <c:v>0.66857142857142848</c:v>
                </c:pt>
                <c:pt idx="519">
                  <c:v>0.66428571428571437</c:v>
                </c:pt>
                <c:pt idx="520">
                  <c:v>0.6657142857142857</c:v>
                </c:pt>
                <c:pt idx="521">
                  <c:v>0.67142857142857137</c:v>
                </c:pt>
                <c:pt idx="522">
                  <c:v>0.67999999999999994</c:v>
                </c:pt>
                <c:pt idx="523">
                  <c:v>0.68142857142857138</c:v>
                </c:pt>
                <c:pt idx="524">
                  <c:v>0.68714285714285706</c:v>
                </c:pt>
                <c:pt idx="525">
                  <c:v>0.69428571428571417</c:v>
                </c:pt>
                <c:pt idx="526">
                  <c:v>0.71142857142857152</c:v>
                </c:pt>
                <c:pt idx="527">
                  <c:v>0.71142857142857152</c:v>
                </c:pt>
                <c:pt idx="528">
                  <c:v>0.70714285714285718</c:v>
                </c:pt>
                <c:pt idx="529">
                  <c:v>0.7</c:v>
                </c:pt>
                <c:pt idx="530">
                  <c:v>0.69857142857142851</c:v>
                </c:pt>
                <c:pt idx="531">
                  <c:v>0.69571428571428584</c:v>
                </c:pt>
                <c:pt idx="532">
                  <c:v>0.69571428571428584</c:v>
                </c:pt>
                <c:pt idx="533">
                  <c:v>0.69285714285714295</c:v>
                </c:pt>
                <c:pt idx="534">
                  <c:v>0.69428571428571417</c:v>
                </c:pt>
                <c:pt idx="535">
                  <c:v>0.70000000000000007</c:v>
                </c:pt>
                <c:pt idx="536">
                  <c:v>0.7014285714285714</c:v>
                </c:pt>
                <c:pt idx="537">
                  <c:v>0.70428571428571429</c:v>
                </c:pt>
                <c:pt idx="538">
                  <c:v>0.70428571428571429</c:v>
                </c:pt>
                <c:pt idx="539">
                  <c:v>0.71</c:v>
                </c:pt>
                <c:pt idx="540">
                  <c:v>0.71142857142857141</c:v>
                </c:pt>
                <c:pt idx="541">
                  <c:v>0.72285714285714275</c:v>
                </c:pt>
                <c:pt idx="542">
                  <c:v>0.71571428571428564</c:v>
                </c:pt>
                <c:pt idx="543">
                  <c:v>0.70571428571428574</c:v>
                </c:pt>
                <c:pt idx="544">
                  <c:v>0.7014285714285714</c:v>
                </c:pt>
                <c:pt idx="545">
                  <c:v>0.7014285714285714</c:v>
                </c:pt>
                <c:pt idx="546">
                  <c:v>0.69857142857142851</c:v>
                </c:pt>
                <c:pt idx="547">
                  <c:v>0.7014285714285714</c:v>
                </c:pt>
                <c:pt idx="548">
                  <c:v>0.69428571428571428</c:v>
                </c:pt>
                <c:pt idx="549">
                  <c:v>0.7014285714285714</c:v>
                </c:pt>
                <c:pt idx="550">
                  <c:v>0.7142857142857143</c:v>
                </c:pt>
                <c:pt idx="551">
                  <c:v>0.72142857142857142</c:v>
                </c:pt>
                <c:pt idx="552">
                  <c:v>0.72285714285714298</c:v>
                </c:pt>
                <c:pt idx="553">
                  <c:v>0.72142857142857142</c:v>
                </c:pt>
                <c:pt idx="554">
                  <c:v>0.71571428571428586</c:v>
                </c:pt>
                <c:pt idx="555">
                  <c:v>0.71571428571428564</c:v>
                </c:pt>
                <c:pt idx="556">
                  <c:v>0.71142857142857141</c:v>
                </c:pt>
                <c:pt idx="557">
                  <c:v>0.71142857142857141</c:v>
                </c:pt>
                <c:pt idx="558">
                  <c:v>0.71285714285714274</c:v>
                </c:pt>
                <c:pt idx="559">
                  <c:v>0.71571428571428564</c:v>
                </c:pt>
                <c:pt idx="560">
                  <c:v>0.71714285714285708</c:v>
                </c:pt>
                <c:pt idx="561">
                  <c:v>0.72142857142857131</c:v>
                </c:pt>
                <c:pt idx="562">
                  <c:v>0.72</c:v>
                </c:pt>
                <c:pt idx="563">
                  <c:v>0.72857142857142854</c:v>
                </c:pt>
                <c:pt idx="564">
                  <c:v>0.73000000000000009</c:v>
                </c:pt>
                <c:pt idx="565">
                  <c:v>0.73142857142857143</c:v>
                </c:pt>
                <c:pt idx="566">
                  <c:v>0.73428571428571421</c:v>
                </c:pt>
                <c:pt idx="567">
                  <c:v>0.73571428571428577</c:v>
                </c:pt>
                <c:pt idx="568">
                  <c:v>0.74285714285714299</c:v>
                </c:pt>
                <c:pt idx="569">
                  <c:v>0.74428571428571433</c:v>
                </c:pt>
                <c:pt idx="570">
                  <c:v>0.74571428571428566</c:v>
                </c:pt>
                <c:pt idx="571">
                  <c:v>0.74714285714285722</c:v>
                </c:pt>
                <c:pt idx="572">
                  <c:v>0.75</c:v>
                </c:pt>
                <c:pt idx="573">
                  <c:v>0.75</c:v>
                </c:pt>
                <c:pt idx="574">
                  <c:v>0.74285714285714277</c:v>
                </c:pt>
                <c:pt idx="575">
                  <c:v>0.73571428571428577</c:v>
                </c:pt>
                <c:pt idx="576">
                  <c:v>0.74</c:v>
                </c:pt>
                <c:pt idx="577">
                  <c:v>0.74</c:v>
                </c:pt>
                <c:pt idx="578">
                  <c:v>0.74285714285714288</c:v>
                </c:pt>
                <c:pt idx="579">
                  <c:v>0.74285714285714288</c:v>
                </c:pt>
                <c:pt idx="580">
                  <c:v>0.74714285714285722</c:v>
                </c:pt>
                <c:pt idx="581">
                  <c:v>0.76285714285714279</c:v>
                </c:pt>
                <c:pt idx="582">
                  <c:v>0.76714285714285702</c:v>
                </c:pt>
                <c:pt idx="583">
                  <c:v>0.76857142857142857</c:v>
                </c:pt>
                <c:pt idx="584">
                  <c:v>0.76714285714285702</c:v>
                </c:pt>
                <c:pt idx="585">
                  <c:v>0.76571428571428568</c:v>
                </c:pt>
                <c:pt idx="586">
                  <c:v>0.76714285714285713</c:v>
                </c:pt>
                <c:pt idx="587">
                  <c:v>0.76714285714285702</c:v>
                </c:pt>
                <c:pt idx="588">
                  <c:v>0.76000000000000012</c:v>
                </c:pt>
                <c:pt idx="589">
                  <c:v>0.75714285714285712</c:v>
                </c:pt>
                <c:pt idx="590">
                  <c:v>0.75428571428571423</c:v>
                </c:pt>
                <c:pt idx="591">
                  <c:v>0.75285714285714289</c:v>
                </c:pt>
                <c:pt idx="592">
                  <c:v>0.75142857142857145</c:v>
                </c:pt>
                <c:pt idx="593">
                  <c:v>0.75</c:v>
                </c:pt>
                <c:pt idx="594">
                  <c:v>0.74428571428571411</c:v>
                </c:pt>
                <c:pt idx="595">
                  <c:v>0.74571428571428566</c:v>
                </c:pt>
                <c:pt idx="596">
                  <c:v>0.74714285714285711</c:v>
                </c:pt>
                <c:pt idx="597">
                  <c:v>0.74857142857142855</c:v>
                </c:pt>
                <c:pt idx="598">
                  <c:v>0.75</c:v>
                </c:pt>
                <c:pt idx="599">
                  <c:v>0.75285714285714278</c:v>
                </c:pt>
                <c:pt idx="600">
                  <c:v>0.7599999999999999</c:v>
                </c:pt>
                <c:pt idx="601">
                  <c:v>0.76285714285714279</c:v>
                </c:pt>
                <c:pt idx="602">
                  <c:v>0.77428571428571424</c:v>
                </c:pt>
                <c:pt idx="603">
                  <c:v>0.77142857142857146</c:v>
                </c:pt>
                <c:pt idx="604">
                  <c:v>0.76857142857142857</c:v>
                </c:pt>
                <c:pt idx="605">
                  <c:v>0.77000000000000013</c:v>
                </c:pt>
                <c:pt idx="606">
                  <c:v>0.76571428571428579</c:v>
                </c:pt>
                <c:pt idx="607">
                  <c:v>0.75571428571428567</c:v>
                </c:pt>
                <c:pt idx="608">
                  <c:v>0.75428571428571434</c:v>
                </c:pt>
                <c:pt idx="609">
                  <c:v>0.74857142857142855</c:v>
                </c:pt>
                <c:pt idx="610">
                  <c:v>0.75</c:v>
                </c:pt>
                <c:pt idx="611">
                  <c:v>0.75142857142857145</c:v>
                </c:pt>
                <c:pt idx="612">
                  <c:v>0.75142857142857145</c:v>
                </c:pt>
                <c:pt idx="613">
                  <c:v>0.75142857142857145</c:v>
                </c:pt>
                <c:pt idx="614">
                  <c:v>0.75571428571428556</c:v>
                </c:pt>
                <c:pt idx="615">
                  <c:v>0.76142857142857145</c:v>
                </c:pt>
                <c:pt idx="616">
                  <c:v>0.75714285714285712</c:v>
                </c:pt>
                <c:pt idx="617">
                  <c:v>0.75571428571428556</c:v>
                </c:pt>
                <c:pt idx="618">
                  <c:v>0.75714285714285723</c:v>
                </c:pt>
                <c:pt idx="619">
                  <c:v>0.76142857142857145</c:v>
                </c:pt>
                <c:pt idx="620">
                  <c:v>0.76714285714285702</c:v>
                </c:pt>
                <c:pt idx="621">
                  <c:v>0.77000000000000013</c:v>
                </c:pt>
                <c:pt idx="622">
                  <c:v>0.76857142857142846</c:v>
                </c:pt>
                <c:pt idx="623">
                  <c:v>0.77000000000000013</c:v>
                </c:pt>
                <c:pt idx="624">
                  <c:v>0.77571428571428569</c:v>
                </c:pt>
                <c:pt idx="625">
                  <c:v>0.77714285714285702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D9D-4B58-81BD-E1D018B92E99}"/>
            </c:ext>
          </c:extLst>
        </c:ser>
        <c:ser>
          <c:idx val="7"/>
          <c:order val="6"/>
          <c:tx>
            <c:strRef>
              <c:f>Average!$I$1</c:f>
              <c:strCache>
                <c:ptCount val="1"/>
                <c:pt idx="0">
                  <c:v>Bus outside London</c:v>
                </c:pt>
              </c:strCache>
            </c:strRef>
          </c:tx>
          <c:spPr>
            <a:ln w="571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Average!$A$2:$A$627</c:f>
              <c:numCache>
                <c:formatCode>m/d/yyyy</c:formatCode>
                <c:ptCount val="626"/>
                <c:pt idx="0">
                  <c:v>43897</c:v>
                </c:pt>
                <c:pt idx="1">
                  <c:v>43898</c:v>
                </c:pt>
                <c:pt idx="2">
                  <c:v>43899</c:v>
                </c:pt>
                <c:pt idx="3">
                  <c:v>43900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  <c:pt idx="447">
                  <c:v>44344</c:v>
                </c:pt>
                <c:pt idx="448">
                  <c:v>44345</c:v>
                </c:pt>
                <c:pt idx="449">
                  <c:v>44346</c:v>
                </c:pt>
                <c:pt idx="450">
                  <c:v>44347</c:v>
                </c:pt>
                <c:pt idx="451">
                  <c:v>44348</c:v>
                </c:pt>
                <c:pt idx="452">
                  <c:v>44349</c:v>
                </c:pt>
                <c:pt idx="453">
                  <c:v>44350</c:v>
                </c:pt>
                <c:pt idx="454">
                  <c:v>44351</c:v>
                </c:pt>
                <c:pt idx="455">
                  <c:v>44352</c:v>
                </c:pt>
                <c:pt idx="456">
                  <c:v>44353</c:v>
                </c:pt>
                <c:pt idx="457">
                  <c:v>44354</c:v>
                </c:pt>
                <c:pt idx="458">
                  <c:v>44355</c:v>
                </c:pt>
                <c:pt idx="459">
                  <c:v>44356</c:v>
                </c:pt>
                <c:pt idx="460">
                  <c:v>44357</c:v>
                </c:pt>
                <c:pt idx="461">
                  <c:v>44358</c:v>
                </c:pt>
                <c:pt idx="462">
                  <c:v>44359</c:v>
                </c:pt>
                <c:pt idx="463">
                  <c:v>44360</c:v>
                </c:pt>
                <c:pt idx="464">
                  <c:v>44361</c:v>
                </c:pt>
                <c:pt idx="465">
                  <c:v>44362</c:v>
                </c:pt>
                <c:pt idx="466">
                  <c:v>44363</c:v>
                </c:pt>
                <c:pt idx="467">
                  <c:v>44364</c:v>
                </c:pt>
                <c:pt idx="468">
                  <c:v>44365</c:v>
                </c:pt>
                <c:pt idx="469">
                  <c:v>44366</c:v>
                </c:pt>
                <c:pt idx="470">
                  <c:v>44367</c:v>
                </c:pt>
                <c:pt idx="471">
                  <c:v>44368</c:v>
                </c:pt>
                <c:pt idx="472">
                  <c:v>44369</c:v>
                </c:pt>
                <c:pt idx="473">
                  <c:v>44370</c:v>
                </c:pt>
                <c:pt idx="474">
                  <c:v>44371</c:v>
                </c:pt>
                <c:pt idx="475">
                  <c:v>44372</c:v>
                </c:pt>
                <c:pt idx="476">
                  <c:v>44373</c:v>
                </c:pt>
                <c:pt idx="477">
                  <c:v>44374</c:v>
                </c:pt>
                <c:pt idx="478">
                  <c:v>44375</c:v>
                </c:pt>
                <c:pt idx="479">
                  <c:v>44376</c:v>
                </c:pt>
                <c:pt idx="480">
                  <c:v>44377</c:v>
                </c:pt>
                <c:pt idx="481">
                  <c:v>44378</c:v>
                </c:pt>
                <c:pt idx="482">
                  <c:v>44379</c:v>
                </c:pt>
                <c:pt idx="483">
                  <c:v>44380</c:v>
                </c:pt>
                <c:pt idx="484">
                  <c:v>44381</c:v>
                </c:pt>
                <c:pt idx="485">
                  <c:v>44382</c:v>
                </c:pt>
                <c:pt idx="486">
                  <c:v>44383</c:v>
                </c:pt>
                <c:pt idx="487">
                  <c:v>44384</c:v>
                </c:pt>
                <c:pt idx="488">
                  <c:v>44385</c:v>
                </c:pt>
                <c:pt idx="489">
                  <c:v>44386</c:v>
                </c:pt>
                <c:pt idx="490">
                  <c:v>44387</c:v>
                </c:pt>
                <c:pt idx="491">
                  <c:v>44388</c:v>
                </c:pt>
                <c:pt idx="492">
                  <c:v>44389</c:v>
                </c:pt>
                <c:pt idx="493">
                  <c:v>44390</c:v>
                </c:pt>
                <c:pt idx="494">
                  <c:v>44391</c:v>
                </c:pt>
                <c:pt idx="495">
                  <c:v>44392</c:v>
                </c:pt>
                <c:pt idx="496">
                  <c:v>44393</c:v>
                </c:pt>
                <c:pt idx="497">
                  <c:v>44394</c:v>
                </c:pt>
                <c:pt idx="498">
                  <c:v>44395</c:v>
                </c:pt>
                <c:pt idx="499">
                  <c:v>44396</c:v>
                </c:pt>
                <c:pt idx="500">
                  <c:v>44397</c:v>
                </c:pt>
                <c:pt idx="501">
                  <c:v>44398</c:v>
                </c:pt>
                <c:pt idx="502">
                  <c:v>44399</c:v>
                </c:pt>
                <c:pt idx="503">
                  <c:v>44400</c:v>
                </c:pt>
                <c:pt idx="504">
                  <c:v>44401</c:v>
                </c:pt>
                <c:pt idx="505">
                  <c:v>44402</c:v>
                </c:pt>
                <c:pt idx="506">
                  <c:v>44403</c:v>
                </c:pt>
                <c:pt idx="507">
                  <c:v>44404</c:v>
                </c:pt>
                <c:pt idx="508">
                  <c:v>44405</c:v>
                </c:pt>
                <c:pt idx="509">
                  <c:v>44406</c:v>
                </c:pt>
                <c:pt idx="510">
                  <c:v>44407</c:v>
                </c:pt>
                <c:pt idx="511">
                  <c:v>44408</c:v>
                </c:pt>
                <c:pt idx="512">
                  <c:v>44409</c:v>
                </c:pt>
                <c:pt idx="513">
                  <c:v>44410</c:v>
                </c:pt>
                <c:pt idx="514">
                  <c:v>44411</c:v>
                </c:pt>
                <c:pt idx="515">
                  <c:v>44412</c:v>
                </c:pt>
                <c:pt idx="516">
                  <c:v>44413</c:v>
                </c:pt>
                <c:pt idx="517">
                  <c:v>44414</c:v>
                </c:pt>
                <c:pt idx="518">
                  <c:v>44415</c:v>
                </c:pt>
                <c:pt idx="519">
                  <c:v>44416</c:v>
                </c:pt>
                <c:pt idx="520">
                  <c:v>44417</c:v>
                </c:pt>
                <c:pt idx="521">
                  <c:v>44418</c:v>
                </c:pt>
                <c:pt idx="522">
                  <c:v>44419</c:v>
                </c:pt>
                <c:pt idx="523">
                  <c:v>44420</c:v>
                </c:pt>
                <c:pt idx="524">
                  <c:v>44421</c:v>
                </c:pt>
                <c:pt idx="525">
                  <c:v>44422</c:v>
                </c:pt>
                <c:pt idx="526">
                  <c:v>44423</c:v>
                </c:pt>
                <c:pt idx="527">
                  <c:v>44424</c:v>
                </c:pt>
                <c:pt idx="528">
                  <c:v>44425</c:v>
                </c:pt>
                <c:pt idx="529">
                  <c:v>44426</c:v>
                </c:pt>
                <c:pt idx="530">
                  <c:v>44427</c:v>
                </c:pt>
                <c:pt idx="531">
                  <c:v>44428</c:v>
                </c:pt>
                <c:pt idx="532">
                  <c:v>44429</c:v>
                </c:pt>
                <c:pt idx="533">
                  <c:v>44430</c:v>
                </c:pt>
                <c:pt idx="534">
                  <c:v>44431</c:v>
                </c:pt>
                <c:pt idx="535">
                  <c:v>44432</c:v>
                </c:pt>
                <c:pt idx="536">
                  <c:v>44433</c:v>
                </c:pt>
                <c:pt idx="537">
                  <c:v>44434</c:v>
                </c:pt>
                <c:pt idx="538">
                  <c:v>44435</c:v>
                </c:pt>
                <c:pt idx="539">
                  <c:v>44436</c:v>
                </c:pt>
                <c:pt idx="540">
                  <c:v>44437</c:v>
                </c:pt>
                <c:pt idx="541">
                  <c:v>44438</c:v>
                </c:pt>
                <c:pt idx="542">
                  <c:v>44439</c:v>
                </c:pt>
                <c:pt idx="543">
                  <c:v>44440</c:v>
                </c:pt>
                <c:pt idx="544">
                  <c:v>44441</c:v>
                </c:pt>
                <c:pt idx="545">
                  <c:v>44442</c:v>
                </c:pt>
                <c:pt idx="546">
                  <c:v>44443</c:v>
                </c:pt>
                <c:pt idx="547">
                  <c:v>44444</c:v>
                </c:pt>
                <c:pt idx="548">
                  <c:v>44445</c:v>
                </c:pt>
                <c:pt idx="549">
                  <c:v>44446</c:v>
                </c:pt>
                <c:pt idx="550">
                  <c:v>44447</c:v>
                </c:pt>
                <c:pt idx="551">
                  <c:v>44448</c:v>
                </c:pt>
                <c:pt idx="552">
                  <c:v>44449</c:v>
                </c:pt>
                <c:pt idx="553">
                  <c:v>44450</c:v>
                </c:pt>
                <c:pt idx="554">
                  <c:v>44451</c:v>
                </c:pt>
                <c:pt idx="555">
                  <c:v>44452</c:v>
                </c:pt>
                <c:pt idx="556">
                  <c:v>44453</c:v>
                </c:pt>
                <c:pt idx="557">
                  <c:v>44454</c:v>
                </c:pt>
                <c:pt idx="558">
                  <c:v>44455</c:v>
                </c:pt>
                <c:pt idx="559">
                  <c:v>44456</c:v>
                </c:pt>
                <c:pt idx="560">
                  <c:v>44457</c:v>
                </c:pt>
                <c:pt idx="561">
                  <c:v>44458</c:v>
                </c:pt>
                <c:pt idx="562">
                  <c:v>44459</c:v>
                </c:pt>
                <c:pt idx="563">
                  <c:v>44460</c:v>
                </c:pt>
                <c:pt idx="564">
                  <c:v>44461</c:v>
                </c:pt>
                <c:pt idx="565">
                  <c:v>44462</c:v>
                </c:pt>
                <c:pt idx="566">
                  <c:v>44463</c:v>
                </c:pt>
                <c:pt idx="567">
                  <c:v>44464</c:v>
                </c:pt>
                <c:pt idx="568">
                  <c:v>44465</c:v>
                </c:pt>
                <c:pt idx="569">
                  <c:v>44466</c:v>
                </c:pt>
                <c:pt idx="570">
                  <c:v>44467</c:v>
                </c:pt>
                <c:pt idx="571">
                  <c:v>44468</c:v>
                </c:pt>
                <c:pt idx="572">
                  <c:v>44469</c:v>
                </c:pt>
                <c:pt idx="573">
                  <c:v>44470</c:v>
                </c:pt>
                <c:pt idx="574">
                  <c:v>44471</c:v>
                </c:pt>
                <c:pt idx="575">
                  <c:v>44472</c:v>
                </c:pt>
                <c:pt idx="576">
                  <c:v>44473</c:v>
                </c:pt>
                <c:pt idx="577">
                  <c:v>44474</c:v>
                </c:pt>
                <c:pt idx="578">
                  <c:v>44475</c:v>
                </c:pt>
                <c:pt idx="579">
                  <c:v>44476</c:v>
                </c:pt>
                <c:pt idx="580">
                  <c:v>44477</c:v>
                </c:pt>
                <c:pt idx="581">
                  <c:v>44478</c:v>
                </c:pt>
                <c:pt idx="582">
                  <c:v>44479</c:v>
                </c:pt>
                <c:pt idx="583">
                  <c:v>44480</c:v>
                </c:pt>
                <c:pt idx="584">
                  <c:v>44481</c:v>
                </c:pt>
                <c:pt idx="585">
                  <c:v>44482</c:v>
                </c:pt>
                <c:pt idx="586">
                  <c:v>44483</c:v>
                </c:pt>
                <c:pt idx="587">
                  <c:v>44484</c:v>
                </c:pt>
                <c:pt idx="588">
                  <c:v>44485</c:v>
                </c:pt>
                <c:pt idx="589">
                  <c:v>44486</c:v>
                </c:pt>
                <c:pt idx="590">
                  <c:v>44487</c:v>
                </c:pt>
                <c:pt idx="591">
                  <c:v>44488</c:v>
                </c:pt>
                <c:pt idx="592">
                  <c:v>44489</c:v>
                </c:pt>
                <c:pt idx="593">
                  <c:v>44490</c:v>
                </c:pt>
                <c:pt idx="594">
                  <c:v>44491</c:v>
                </c:pt>
                <c:pt idx="595">
                  <c:v>44492</c:v>
                </c:pt>
                <c:pt idx="596">
                  <c:v>44493</c:v>
                </c:pt>
                <c:pt idx="597">
                  <c:v>44494</c:v>
                </c:pt>
                <c:pt idx="598">
                  <c:v>44495</c:v>
                </c:pt>
                <c:pt idx="599">
                  <c:v>44496</c:v>
                </c:pt>
                <c:pt idx="600">
                  <c:v>44497</c:v>
                </c:pt>
                <c:pt idx="601">
                  <c:v>44498</c:v>
                </c:pt>
                <c:pt idx="602">
                  <c:v>44499</c:v>
                </c:pt>
                <c:pt idx="603">
                  <c:v>44500</c:v>
                </c:pt>
                <c:pt idx="604">
                  <c:v>44501</c:v>
                </c:pt>
                <c:pt idx="605">
                  <c:v>44502</c:v>
                </c:pt>
                <c:pt idx="606">
                  <c:v>44503</c:v>
                </c:pt>
                <c:pt idx="607">
                  <c:v>44504</c:v>
                </c:pt>
                <c:pt idx="608">
                  <c:v>44505</c:v>
                </c:pt>
                <c:pt idx="609">
                  <c:v>44506</c:v>
                </c:pt>
                <c:pt idx="610">
                  <c:v>44507</c:v>
                </c:pt>
                <c:pt idx="611">
                  <c:v>44508</c:v>
                </c:pt>
                <c:pt idx="612">
                  <c:v>44509</c:v>
                </c:pt>
                <c:pt idx="613">
                  <c:v>44510</c:v>
                </c:pt>
                <c:pt idx="614">
                  <c:v>44511</c:v>
                </c:pt>
                <c:pt idx="615">
                  <c:v>44512</c:v>
                </c:pt>
                <c:pt idx="616">
                  <c:v>44513</c:v>
                </c:pt>
                <c:pt idx="617">
                  <c:v>44514</c:v>
                </c:pt>
                <c:pt idx="618">
                  <c:v>44515</c:v>
                </c:pt>
                <c:pt idx="619">
                  <c:v>44516</c:v>
                </c:pt>
                <c:pt idx="620">
                  <c:v>44517</c:v>
                </c:pt>
                <c:pt idx="621">
                  <c:v>44518</c:v>
                </c:pt>
                <c:pt idx="622">
                  <c:v>44519</c:v>
                </c:pt>
                <c:pt idx="623">
                  <c:v>44520</c:v>
                </c:pt>
                <c:pt idx="624">
                  <c:v>44521</c:v>
                </c:pt>
                <c:pt idx="625">
                  <c:v>44522</c:v>
                </c:pt>
              </c:numCache>
            </c:numRef>
          </c:cat>
          <c:val>
            <c:numRef>
              <c:f>Average!$I$2:$I$627</c:f>
              <c:numCache>
                <c:formatCode>General</c:formatCode>
                <c:ptCount val="626"/>
                <c:pt idx="2" formatCode="0%">
                  <c:v>1.01</c:v>
                </c:pt>
                <c:pt idx="3" formatCode="0%">
                  <c:v>1.0150000000000001</c:v>
                </c:pt>
                <c:pt idx="4" formatCode="0%">
                  <c:v>1.0033333333333334</c:v>
                </c:pt>
                <c:pt idx="5" formatCode="0%">
                  <c:v>0.99750000000000005</c:v>
                </c:pt>
                <c:pt idx="6" formatCode="0%">
                  <c:v>0.98599999999999999</c:v>
                </c:pt>
                <c:pt idx="7" formatCode="0%">
                  <c:v>0.96333333333333326</c:v>
                </c:pt>
                <c:pt idx="8" formatCode="0%">
                  <c:v>0.94714285714285695</c:v>
                </c:pt>
                <c:pt idx="9" formatCode="0%">
                  <c:v>0.92857142857142849</c:v>
                </c:pt>
                <c:pt idx="10" formatCode="0%">
                  <c:v>0.8928571428571429</c:v>
                </c:pt>
                <c:pt idx="11" formatCode="0%">
                  <c:v>0.84142857142857141</c:v>
                </c:pt>
                <c:pt idx="12" formatCode="0%">
                  <c:v>0.78428571428571436</c:v>
                </c:pt>
                <c:pt idx="13" formatCode="0%">
                  <c:v>0.72571428571428576</c:v>
                </c:pt>
                <c:pt idx="14" formatCode="0%">
                  <c:v>0.66142857142857159</c:v>
                </c:pt>
                <c:pt idx="15" formatCode="0%">
                  <c:v>0.59</c:v>
                </c:pt>
                <c:pt idx="16" formatCode="0%">
                  <c:v>0.50285714285714289</c:v>
                </c:pt>
                <c:pt idx="17" formatCode="0%">
                  <c:v>0.41714285714285715</c:v>
                </c:pt>
                <c:pt idx="18" formatCode="0%">
                  <c:v>0.34857142857142859</c:v>
                </c:pt>
                <c:pt idx="19" formatCode="0%">
                  <c:v>0.28428571428571425</c:v>
                </c:pt>
                <c:pt idx="20" formatCode="0%">
                  <c:v>0.22857142857142859</c:v>
                </c:pt>
                <c:pt idx="21" formatCode="0%">
                  <c:v>0.18857142857142861</c:v>
                </c:pt>
                <c:pt idx="22" formatCode="0%">
                  <c:v>0.15714285714285717</c:v>
                </c:pt>
                <c:pt idx="23" formatCode="0%">
                  <c:v>0.13571428571428573</c:v>
                </c:pt>
                <c:pt idx="24" formatCode="0%">
                  <c:v>0.12857142857142859</c:v>
                </c:pt>
                <c:pt idx="25" formatCode="0%">
                  <c:v>0.12428571428571429</c:v>
                </c:pt>
                <c:pt idx="26" formatCode="0%">
                  <c:v>0.12142857142857143</c:v>
                </c:pt>
                <c:pt idx="27" formatCode="0%">
                  <c:v>0.11857142857142856</c:v>
                </c:pt>
                <c:pt idx="28" formatCode="0%">
                  <c:v>0.11714285714285713</c:v>
                </c:pt>
                <c:pt idx="29" formatCode="0%">
                  <c:v>0.1157142857142857</c:v>
                </c:pt>
                <c:pt idx="30" formatCode="0%">
                  <c:v>0.11428571428571428</c:v>
                </c:pt>
                <c:pt idx="31" formatCode="0%">
                  <c:v>0.11285714285714285</c:v>
                </c:pt>
                <c:pt idx="32" formatCode="0%">
                  <c:v>0.11142857142857142</c:v>
                </c:pt>
                <c:pt idx="33" formatCode="0%">
                  <c:v>0.11285714285714285</c:v>
                </c:pt>
                <c:pt idx="34" formatCode="0%">
                  <c:v>0.11285714285714285</c:v>
                </c:pt>
                <c:pt idx="35" formatCode="0%">
                  <c:v>0.11142857142857142</c:v>
                </c:pt>
                <c:pt idx="36" formatCode="0%">
                  <c:v>0.10857142857142857</c:v>
                </c:pt>
                <c:pt idx="37" formatCode="0%">
                  <c:v>0.11</c:v>
                </c:pt>
                <c:pt idx="38" formatCode="0%">
                  <c:v>0.11142857142857142</c:v>
                </c:pt>
                <c:pt idx="39" formatCode="0%">
                  <c:v>0.11142857142857142</c:v>
                </c:pt>
                <c:pt idx="40" formatCode="0%">
                  <c:v>0.11</c:v>
                </c:pt>
                <c:pt idx="41" formatCode="0%">
                  <c:v>0.10857142857142857</c:v>
                </c:pt>
                <c:pt idx="42" formatCode="0%">
                  <c:v>0.10999999999999999</c:v>
                </c:pt>
                <c:pt idx="43" formatCode="0%">
                  <c:v>0.11428571428571428</c:v>
                </c:pt>
                <c:pt idx="44" formatCode="0%">
                  <c:v>0.1142857142857143</c:v>
                </c:pt>
                <c:pt idx="45" formatCode="0%">
                  <c:v>0.11285714285714286</c:v>
                </c:pt>
                <c:pt idx="46" formatCode="0%">
                  <c:v>0.1142857142857143</c:v>
                </c:pt>
                <c:pt idx="47" formatCode="0%">
                  <c:v>0.11428571428571428</c:v>
                </c:pt>
                <c:pt idx="48" formatCode="0%">
                  <c:v>0.1157142857142857</c:v>
                </c:pt>
                <c:pt idx="49" formatCode="0%">
                  <c:v>0.11714285714285713</c:v>
                </c:pt>
                <c:pt idx="50" formatCode="0%">
                  <c:v>0.11714285714285713</c:v>
                </c:pt>
                <c:pt idx="51" formatCode="0%">
                  <c:v>0.11714285714285715</c:v>
                </c:pt>
                <c:pt idx="52" formatCode="0%">
                  <c:v>0.11714285714285713</c:v>
                </c:pt>
                <c:pt idx="53" formatCode="0%">
                  <c:v>0.11714285714285713</c:v>
                </c:pt>
                <c:pt idx="54" formatCode="0%">
                  <c:v>0.11714285714285713</c:v>
                </c:pt>
                <c:pt idx="55" formatCode="0%">
                  <c:v>0.11714285714285713</c:v>
                </c:pt>
                <c:pt idx="56" formatCode="0%">
                  <c:v>0.11714285714285713</c:v>
                </c:pt>
                <c:pt idx="57" formatCode="0%">
                  <c:v>0.11714285714285713</c:v>
                </c:pt>
                <c:pt idx="58" formatCode="0%">
                  <c:v>0.11714285714285715</c:v>
                </c:pt>
                <c:pt idx="59" formatCode="0%">
                  <c:v>0.11857142857142856</c:v>
                </c:pt>
                <c:pt idx="60" formatCode="0%">
                  <c:v>0.12</c:v>
                </c:pt>
                <c:pt idx="61" formatCode="0%">
                  <c:v>0.12285714285714286</c:v>
                </c:pt>
                <c:pt idx="62" formatCode="0%">
                  <c:v>0.13428571428571429</c:v>
                </c:pt>
                <c:pt idx="63" formatCode="0%">
                  <c:v>0.13571428571428573</c:v>
                </c:pt>
                <c:pt idx="64" formatCode="0%">
                  <c:v>0.1357142857142857</c:v>
                </c:pt>
                <c:pt idx="65" formatCode="0%">
                  <c:v>0.13571428571428573</c:v>
                </c:pt>
                <c:pt idx="66" formatCode="0%">
                  <c:v>0.13714285714285715</c:v>
                </c:pt>
                <c:pt idx="67" formatCode="0%">
                  <c:v>0.13714285714285715</c:v>
                </c:pt>
                <c:pt idx="68" formatCode="0%">
                  <c:v>0.13714285714285715</c:v>
                </c:pt>
                <c:pt idx="69" formatCode="0%">
                  <c:v>0.12714285714285714</c:v>
                </c:pt>
                <c:pt idx="70" formatCode="0%">
                  <c:v>0.12714285714285714</c:v>
                </c:pt>
                <c:pt idx="71" formatCode="0%">
                  <c:v>0.13</c:v>
                </c:pt>
                <c:pt idx="72" formatCode="0%">
                  <c:v>0.13285714285714287</c:v>
                </c:pt>
                <c:pt idx="73" formatCode="0%">
                  <c:v>0.13428571428571429</c:v>
                </c:pt>
                <c:pt idx="74" formatCode="0%">
                  <c:v>0.13571428571428573</c:v>
                </c:pt>
                <c:pt idx="75" formatCode="0%">
                  <c:v>0.13571428571428573</c:v>
                </c:pt>
                <c:pt idx="76" formatCode="0%">
                  <c:v>0.13714285714285715</c:v>
                </c:pt>
                <c:pt idx="77" formatCode="0%">
                  <c:v>0.1385714285714286</c:v>
                </c:pt>
                <c:pt idx="78" formatCode="0%">
                  <c:v>0.14000000000000001</c:v>
                </c:pt>
                <c:pt idx="79" formatCode="0%">
                  <c:v>0.14714285714285716</c:v>
                </c:pt>
                <c:pt idx="80" formatCode="0%">
                  <c:v>0.14857142857142858</c:v>
                </c:pt>
                <c:pt idx="81" formatCode="0%">
                  <c:v>0.15</c:v>
                </c:pt>
                <c:pt idx="82" formatCode="0%">
                  <c:v>0.15142857142857144</c:v>
                </c:pt>
                <c:pt idx="83" formatCode="0%">
                  <c:v>0.15285714285714286</c:v>
                </c:pt>
                <c:pt idx="84" formatCode="0%">
                  <c:v>0.15571428571428572</c:v>
                </c:pt>
                <c:pt idx="85" formatCode="0%">
                  <c:v>0.16</c:v>
                </c:pt>
                <c:pt idx="86" formatCode="0%">
                  <c:v>0.15714285714285717</c:v>
                </c:pt>
                <c:pt idx="87" formatCode="0%">
                  <c:v>0.16142857142857145</c:v>
                </c:pt>
                <c:pt idx="88" formatCode="0%">
                  <c:v>0.16285714285714287</c:v>
                </c:pt>
                <c:pt idx="89" formatCode="0%">
                  <c:v>0.16714285714285712</c:v>
                </c:pt>
                <c:pt idx="90" formatCode="0%">
                  <c:v>0.16999999999999998</c:v>
                </c:pt>
                <c:pt idx="91" formatCode="0%">
                  <c:v>0.16999999999999998</c:v>
                </c:pt>
                <c:pt idx="92" formatCode="0%">
                  <c:v>0.16999999999999998</c:v>
                </c:pt>
                <c:pt idx="93" formatCode="0%">
                  <c:v>0.17142857142857143</c:v>
                </c:pt>
                <c:pt idx="94" formatCode="0%">
                  <c:v>0.17285714285714285</c:v>
                </c:pt>
                <c:pt idx="95" formatCode="0%">
                  <c:v>0.17571428571428568</c:v>
                </c:pt>
                <c:pt idx="96" formatCode="0%">
                  <c:v>0.17571428571428568</c:v>
                </c:pt>
                <c:pt idx="97" formatCode="0%">
                  <c:v>0.17714285714285713</c:v>
                </c:pt>
                <c:pt idx="98" formatCode="0%">
                  <c:v>0.18142857142857144</c:v>
                </c:pt>
                <c:pt idx="99" formatCode="0%">
                  <c:v>0.1842857142857143</c:v>
                </c:pt>
                <c:pt idx="100" formatCode="0%">
                  <c:v>0.18857142857142856</c:v>
                </c:pt>
                <c:pt idx="101" formatCode="0%">
                  <c:v>0.19142857142857142</c:v>
                </c:pt>
                <c:pt idx="102" formatCode="0%">
                  <c:v>0.1957142857142857</c:v>
                </c:pt>
                <c:pt idx="103" formatCode="0%">
                  <c:v>0.19857142857142857</c:v>
                </c:pt>
                <c:pt idx="104" formatCode="0%">
                  <c:v>0.20285714285714285</c:v>
                </c:pt>
                <c:pt idx="105" formatCode="0%">
                  <c:v>0.21</c:v>
                </c:pt>
                <c:pt idx="106" formatCode="0%">
                  <c:v>0.21428571428571427</c:v>
                </c:pt>
                <c:pt idx="107" formatCode="0%">
                  <c:v>0.21714285714285714</c:v>
                </c:pt>
                <c:pt idx="108" formatCode="0%">
                  <c:v>0.22</c:v>
                </c:pt>
                <c:pt idx="109" formatCode="0%">
                  <c:v>0.22285714285714286</c:v>
                </c:pt>
                <c:pt idx="110" formatCode="0%">
                  <c:v>0.22857142857142856</c:v>
                </c:pt>
                <c:pt idx="111" formatCode="0%">
                  <c:v>0.22999999999999998</c:v>
                </c:pt>
                <c:pt idx="112" formatCode="0%">
                  <c:v>0.22857142857142856</c:v>
                </c:pt>
                <c:pt idx="113" formatCode="0%">
                  <c:v>0.23142857142857146</c:v>
                </c:pt>
                <c:pt idx="114" formatCode="0%">
                  <c:v>0.23285714285714287</c:v>
                </c:pt>
                <c:pt idx="115" formatCode="0%">
                  <c:v>0.23714285714285716</c:v>
                </c:pt>
                <c:pt idx="116" formatCode="0%">
                  <c:v>0.24000000000000002</c:v>
                </c:pt>
                <c:pt idx="117" formatCode="0%">
                  <c:v>0.24285714285714285</c:v>
                </c:pt>
                <c:pt idx="118" formatCode="0%">
                  <c:v>0.24714285714285714</c:v>
                </c:pt>
                <c:pt idx="119" formatCode="0%">
                  <c:v>0.25571428571428573</c:v>
                </c:pt>
                <c:pt idx="120" formatCode="0%">
                  <c:v>0.26428571428571429</c:v>
                </c:pt>
                <c:pt idx="121" formatCode="0%">
                  <c:v>0.27142857142857146</c:v>
                </c:pt>
                <c:pt idx="122" formatCode="0%">
                  <c:v>0.27571428571428575</c:v>
                </c:pt>
                <c:pt idx="123" formatCode="0%">
                  <c:v>0.28000000000000003</c:v>
                </c:pt>
                <c:pt idx="124" formatCode="0%">
                  <c:v>0.28428571428571431</c:v>
                </c:pt>
                <c:pt idx="125" formatCode="0%">
                  <c:v>0.29142857142857143</c:v>
                </c:pt>
                <c:pt idx="126" formatCode="0%">
                  <c:v>0.29857142857142854</c:v>
                </c:pt>
                <c:pt idx="127" formatCode="0%">
                  <c:v>0.30571428571428572</c:v>
                </c:pt>
                <c:pt idx="128" formatCode="0%">
                  <c:v>0.30857142857142861</c:v>
                </c:pt>
                <c:pt idx="129" formatCode="0%">
                  <c:v>0.31285714285714283</c:v>
                </c:pt>
                <c:pt idx="130" formatCode="0%">
                  <c:v>0.31857142857142856</c:v>
                </c:pt>
                <c:pt idx="131" formatCode="0%">
                  <c:v>0.32428571428571429</c:v>
                </c:pt>
                <c:pt idx="132" formatCode="0%">
                  <c:v>0.32857142857142863</c:v>
                </c:pt>
                <c:pt idx="133" formatCode="0%">
                  <c:v>0.33285714285714285</c:v>
                </c:pt>
                <c:pt idx="134" formatCode="0%">
                  <c:v>0.33857142857142858</c:v>
                </c:pt>
                <c:pt idx="135" formatCode="0%">
                  <c:v>0.34142857142857147</c:v>
                </c:pt>
                <c:pt idx="136" formatCode="0%">
                  <c:v>0.34428571428571425</c:v>
                </c:pt>
                <c:pt idx="137" formatCode="0%">
                  <c:v>0.3457142857142857</c:v>
                </c:pt>
                <c:pt idx="138" formatCode="0%">
                  <c:v>0.34714285714285714</c:v>
                </c:pt>
                <c:pt idx="139" formatCode="0%">
                  <c:v>0.35000000000000003</c:v>
                </c:pt>
                <c:pt idx="140" formatCode="0%">
                  <c:v>0.35142857142857142</c:v>
                </c:pt>
                <c:pt idx="141" formatCode="0%">
                  <c:v>0.35571428571428571</c:v>
                </c:pt>
                <c:pt idx="142" formatCode="0%">
                  <c:v>0.35285714285714281</c:v>
                </c:pt>
                <c:pt idx="143" formatCode="0%">
                  <c:v>0.35714285714285715</c:v>
                </c:pt>
                <c:pt idx="144" formatCode="0%">
                  <c:v>0.36142857142857149</c:v>
                </c:pt>
                <c:pt idx="145" formatCode="0%">
                  <c:v>0.36571428571428571</c:v>
                </c:pt>
                <c:pt idx="146" formatCode="0%">
                  <c:v>0.36857142857142861</c:v>
                </c:pt>
                <c:pt idx="147" formatCode="0%">
                  <c:v>0.37428571428571428</c:v>
                </c:pt>
                <c:pt idx="148" formatCode="0%">
                  <c:v>0.3785714285714285</c:v>
                </c:pt>
                <c:pt idx="149" formatCode="0%">
                  <c:v>0.38714285714285712</c:v>
                </c:pt>
                <c:pt idx="150" formatCode="0%">
                  <c:v>0.38714285714285712</c:v>
                </c:pt>
                <c:pt idx="151" formatCode="0%">
                  <c:v>0.39</c:v>
                </c:pt>
                <c:pt idx="152" formatCode="0%">
                  <c:v>0.39142857142857146</c:v>
                </c:pt>
                <c:pt idx="153" formatCode="0%">
                  <c:v>0.39142857142857146</c:v>
                </c:pt>
                <c:pt idx="154" formatCode="0%">
                  <c:v>0.3957142857142858</c:v>
                </c:pt>
                <c:pt idx="155" formatCode="0%">
                  <c:v>0.39857142857142858</c:v>
                </c:pt>
                <c:pt idx="156" formatCode="0%">
                  <c:v>0.40142857142857141</c:v>
                </c:pt>
                <c:pt idx="157" formatCode="0%">
                  <c:v>0.40571428571428569</c:v>
                </c:pt>
                <c:pt idx="158" formatCode="0%">
                  <c:v>0.40571428571428569</c:v>
                </c:pt>
                <c:pt idx="159" formatCode="0%">
                  <c:v>0.40571428571428575</c:v>
                </c:pt>
                <c:pt idx="160" formatCode="0%">
                  <c:v>0.40857142857142864</c:v>
                </c:pt>
                <c:pt idx="161" formatCode="0%">
                  <c:v>0.41000000000000003</c:v>
                </c:pt>
                <c:pt idx="162" formatCode="0%">
                  <c:v>0.40857142857142864</c:v>
                </c:pt>
                <c:pt idx="163" formatCode="0%">
                  <c:v>0.41142857142857148</c:v>
                </c:pt>
                <c:pt idx="164" formatCode="0%">
                  <c:v>0.41571428571428576</c:v>
                </c:pt>
                <c:pt idx="165" formatCode="0%">
                  <c:v>0.41857142857142859</c:v>
                </c:pt>
                <c:pt idx="166" formatCode="0%">
                  <c:v>0.42714285714285716</c:v>
                </c:pt>
                <c:pt idx="167" formatCode="0%">
                  <c:v>0.42714285714285716</c:v>
                </c:pt>
                <c:pt idx="168" formatCode="0%">
                  <c:v>0.43000000000000005</c:v>
                </c:pt>
                <c:pt idx="169" formatCode="0%">
                  <c:v>0.43428571428571427</c:v>
                </c:pt>
                <c:pt idx="170" formatCode="0%">
                  <c:v>0.44</c:v>
                </c:pt>
                <c:pt idx="171" formatCode="0%">
                  <c:v>0.43285714285714288</c:v>
                </c:pt>
                <c:pt idx="172" formatCode="0%">
                  <c:v>0.44</c:v>
                </c:pt>
                <c:pt idx="173" formatCode="0%">
                  <c:v>0.43714285714285717</c:v>
                </c:pt>
                <c:pt idx="174" formatCode="0%">
                  <c:v>0.44285714285714289</c:v>
                </c:pt>
                <c:pt idx="175" formatCode="0%">
                  <c:v>0.45000000000000007</c:v>
                </c:pt>
                <c:pt idx="176" formatCode="0%">
                  <c:v>0.46142857142857135</c:v>
                </c:pt>
                <c:pt idx="177" formatCode="0%">
                  <c:v>0.47428571428571425</c:v>
                </c:pt>
                <c:pt idx="178" formatCode="0%">
                  <c:v>0.48999999999999994</c:v>
                </c:pt>
                <c:pt idx="179" formatCode="0%">
                  <c:v>0.49142857142857149</c:v>
                </c:pt>
                <c:pt idx="180" formatCode="0%">
                  <c:v>0.50142857142857145</c:v>
                </c:pt>
                <c:pt idx="181" formatCode="0%">
                  <c:v>0.51142857142857145</c:v>
                </c:pt>
                <c:pt idx="182" formatCode="0%">
                  <c:v>0.51285714285714279</c:v>
                </c:pt>
                <c:pt idx="183" formatCode="0%">
                  <c:v>0.50857142857142856</c:v>
                </c:pt>
                <c:pt idx="184" formatCode="0%">
                  <c:v>0.50857142857142856</c:v>
                </c:pt>
                <c:pt idx="185" formatCode="0%">
                  <c:v>0.52</c:v>
                </c:pt>
                <c:pt idx="186" formatCode="0%">
                  <c:v>0.53428571428571436</c:v>
                </c:pt>
                <c:pt idx="187" formatCode="0%">
                  <c:v>0.54571428571428571</c:v>
                </c:pt>
                <c:pt idx="188" formatCode="0%">
                  <c:v>0.55285714285714282</c:v>
                </c:pt>
                <c:pt idx="189" formatCode="0%">
                  <c:v>0.55285714285714282</c:v>
                </c:pt>
                <c:pt idx="190" formatCode="0%">
                  <c:v>0.55571428571428572</c:v>
                </c:pt>
                <c:pt idx="191" formatCode="0%">
                  <c:v>0.5614285714285715</c:v>
                </c:pt>
                <c:pt idx="192" formatCode="0%">
                  <c:v>0.56428571428571428</c:v>
                </c:pt>
                <c:pt idx="193" formatCode="0%">
                  <c:v>0.56571428571428573</c:v>
                </c:pt>
                <c:pt idx="194" formatCode="0%">
                  <c:v>0.56857142857142862</c:v>
                </c:pt>
                <c:pt idx="195" formatCode="0%">
                  <c:v>0.5714285714285714</c:v>
                </c:pt>
                <c:pt idx="196" formatCode="0%">
                  <c:v>0.57285714285714284</c:v>
                </c:pt>
                <c:pt idx="197" formatCode="0%">
                  <c:v>0.57285714285714284</c:v>
                </c:pt>
                <c:pt idx="198" formatCode="0%">
                  <c:v>0.57428571428571418</c:v>
                </c:pt>
                <c:pt idx="199" formatCode="0%">
                  <c:v>0.57571428571428562</c:v>
                </c:pt>
                <c:pt idx="200" formatCode="0%">
                  <c:v>0.57285714285714284</c:v>
                </c:pt>
                <c:pt idx="201" formatCode="0%">
                  <c:v>0.57000000000000006</c:v>
                </c:pt>
                <c:pt idx="202" formatCode="0%">
                  <c:v>0.56857142857142862</c:v>
                </c:pt>
                <c:pt idx="203" formatCode="0%">
                  <c:v>0.56714285714285717</c:v>
                </c:pt>
                <c:pt idx="204" formatCode="0%">
                  <c:v>0.56714285714285717</c:v>
                </c:pt>
                <c:pt idx="205" formatCode="0%">
                  <c:v>0.56428571428571428</c:v>
                </c:pt>
                <c:pt idx="206" formatCode="0%">
                  <c:v>0.56571428571428573</c:v>
                </c:pt>
                <c:pt idx="207" formatCode="0%">
                  <c:v>0.56714285714285706</c:v>
                </c:pt>
                <c:pt idx="208" formatCode="0%">
                  <c:v>0.5714285714285714</c:v>
                </c:pt>
                <c:pt idx="209" formatCode="0%">
                  <c:v>0.56999999999999995</c:v>
                </c:pt>
                <c:pt idx="210" formatCode="0%">
                  <c:v>0.55999999999999983</c:v>
                </c:pt>
                <c:pt idx="211" formatCode="0%">
                  <c:v>0.55571428571428572</c:v>
                </c:pt>
                <c:pt idx="212" formatCode="0%">
                  <c:v>0.5585714285714285</c:v>
                </c:pt>
                <c:pt idx="213" formatCode="0%">
                  <c:v>0.55714285714285716</c:v>
                </c:pt>
                <c:pt idx="214" formatCode="0%">
                  <c:v>0.5614285714285715</c:v>
                </c:pt>
                <c:pt idx="215" formatCode="0%">
                  <c:v>0.55857142857142861</c:v>
                </c:pt>
                <c:pt idx="216" formatCode="0%">
                  <c:v>0.56142857142857139</c:v>
                </c:pt>
                <c:pt idx="217" formatCode="0%">
                  <c:v>0.57000000000000006</c:v>
                </c:pt>
                <c:pt idx="218" formatCode="0%">
                  <c:v>0.57428571428571418</c:v>
                </c:pt>
                <c:pt idx="219" formatCode="0%">
                  <c:v>0.56999999999999995</c:v>
                </c:pt>
                <c:pt idx="220" formatCode="0%">
                  <c:v>0.56714285714285717</c:v>
                </c:pt>
                <c:pt idx="221" formatCode="0%">
                  <c:v>0.56428571428571428</c:v>
                </c:pt>
                <c:pt idx="222" formatCode="0%">
                  <c:v>0.56428571428571428</c:v>
                </c:pt>
                <c:pt idx="223" formatCode="0%">
                  <c:v>0.56285714285714283</c:v>
                </c:pt>
                <c:pt idx="224" formatCode="0%">
                  <c:v>0.55999999999999994</c:v>
                </c:pt>
                <c:pt idx="225" formatCode="0%">
                  <c:v>0.55571428571428572</c:v>
                </c:pt>
                <c:pt idx="226" formatCode="0%">
                  <c:v>0.55571428571428572</c:v>
                </c:pt>
                <c:pt idx="227" formatCode="0%">
                  <c:v>0.55571428571428572</c:v>
                </c:pt>
                <c:pt idx="228" formatCode="0%">
                  <c:v>0.55000000000000004</c:v>
                </c:pt>
                <c:pt idx="229" formatCode="0%">
                  <c:v>0.5485714285714286</c:v>
                </c:pt>
                <c:pt idx="230" formatCode="0%">
                  <c:v>0.54285714285714293</c:v>
                </c:pt>
                <c:pt idx="231" formatCode="0%">
                  <c:v>0.53714285714285714</c:v>
                </c:pt>
                <c:pt idx="232" formatCode="0%">
                  <c:v>0.53714285714285714</c:v>
                </c:pt>
                <c:pt idx="233" formatCode="0%">
                  <c:v>0.52142857142857146</c:v>
                </c:pt>
                <c:pt idx="234" formatCode="0%">
                  <c:v>0.50142857142857145</c:v>
                </c:pt>
                <c:pt idx="235" formatCode="0%">
                  <c:v>0.49000000000000005</c:v>
                </c:pt>
                <c:pt idx="236" formatCode="0%">
                  <c:v>0.47000000000000003</c:v>
                </c:pt>
                <c:pt idx="237" formatCode="0%">
                  <c:v>0.46285714285714291</c:v>
                </c:pt>
                <c:pt idx="238" formatCode="0%">
                  <c:v>0.46285714285714274</c:v>
                </c:pt>
                <c:pt idx="239" formatCode="0%">
                  <c:v>0.46142857142857135</c:v>
                </c:pt>
                <c:pt idx="240" formatCode="0%">
                  <c:v>0.48142857142857143</c:v>
                </c:pt>
                <c:pt idx="241" formatCode="0%">
                  <c:v>0.50857142857142856</c:v>
                </c:pt>
                <c:pt idx="242" formatCode="0%">
                  <c:v>0.53428571428571425</c:v>
                </c:pt>
                <c:pt idx="243" formatCode="0%">
                  <c:v>0.53714285714285714</c:v>
                </c:pt>
                <c:pt idx="244" formatCode="0%">
                  <c:v>0.53142857142857147</c:v>
                </c:pt>
                <c:pt idx="245" formatCode="0%">
                  <c:v>0.50857142857142856</c:v>
                </c:pt>
                <c:pt idx="246" formatCode="0%">
                  <c:v>0.47714285714285715</c:v>
                </c:pt>
                <c:pt idx="247" formatCode="0%">
                  <c:v>0.46142857142857141</c:v>
                </c:pt>
                <c:pt idx="248" formatCode="0%">
                  <c:v>0.44142857142857139</c:v>
                </c:pt>
                <c:pt idx="249" formatCode="0%">
                  <c:v>0.41857142857142854</c:v>
                </c:pt>
                <c:pt idx="250" formatCode="0%">
                  <c:v>0.42428571428571432</c:v>
                </c:pt>
                <c:pt idx="251" formatCode="0%">
                  <c:v>0.42857142857142855</c:v>
                </c:pt>
                <c:pt idx="252" formatCode="0%">
                  <c:v>0.43</c:v>
                </c:pt>
                <c:pt idx="253" formatCode="0%">
                  <c:v>0.43428571428571427</c:v>
                </c:pt>
                <c:pt idx="254" formatCode="0%">
                  <c:v>0.43428571428571427</c:v>
                </c:pt>
                <c:pt idx="255" formatCode="0%">
                  <c:v>0.43428571428571427</c:v>
                </c:pt>
                <c:pt idx="256" formatCode="0%">
                  <c:v>0.43285714285714288</c:v>
                </c:pt>
                <c:pt idx="257" formatCode="0%">
                  <c:v>0.43285714285714283</c:v>
                </c:pt>
                <c:pt idx="258" formatCode="0%">
                  <c:v>0.43142857142857144</c:v>
                </c:pt>
                <c:pt idx="259" formatCode="0%">
                  <c:v>0.43285714285714288</c:v>
                </c:pt>
                <c:pt idx="260" formatCode="0%">
                  <c:v>0.43428571428571427</c:v>
                </c:pt>
                <c:pt idx="261" formatCode="0%">
                  <c:v>0.43428571428571422</c:v>
                </c:pt>
                <c:pt idx="262" formatCode="0%">
                  <c:v>0.43428571428571427</c:v>
                </c:pt>
                <c:pt idx="263" formatCode="0%">
                  <c:v>0.43571428571428567</c:v>
                </c:pt>
                <c:pt idx="264" formatCode="0%">
                  <c:v>0.43428571428571427</c:v>
                </c:pt>
                <c:pt idx="265" formatCode="0%">
                  <c:v>0.43428571428571427</c:v>
                </c:pt>
                <c:pt idx="266" formatCode="0%">
                  <c:v>0.43714285714285717</c:v>
                </c:pt>
                <c:pt idx="267" formatCode="0%">
                  <c:v>0.43857142857142861</c:v>
                </c:pt>
                <c:pt idx="268" formatCode="0%">
                  <c:v>0.44</c:v>
                </c:pt>
                <c:pt idx="269" formatCode="0%">
                  <c:v>0.44428571428571428</c:v>
                </c:pt>
                <c:pt idx="270" formatCode="0%">
                  <c:v>0.45714285714285718</c:v>
                </c:pt>
                <c:pt idx="271" formatCode="0%">
                  <c:v>0.46714285714285708</c:v>
                </c:pt>
                <c:pt idx="272" formatCode="0%">
                  <c:v>0.47857142857142865</c:v>
                </c:pt>
                <c:pt idx="273" formatCode="0%">
                  <c:v>0.5</c:v>
                </c:pt>
                <c:pt idx="274" formatCode="0%">
                  <c:v>0.51999999999999991</c:v>
                </c:pt>
                <c:pt idx="275" formatCode="0%">
                  <c:v>0.53142857142857147</c:v>
                </c:pt>
                <c:pt idx="276" formatCode="0%">
                  <c:v>0.53857142857142848</c:v>
                </c:pt>
                <c:pt idx="277" formatCode="0%">
                  <c:v>0.53857142857142848</c:v>
                </c:pt>
                <c:pt idx="278" formatCode="0%">
                  <c:v>0.54142857142857137</c:v>
                </c:pt>
                <c:pt idx="279" formatCode="0%">
                  <c:v>0.54428571428571437</c:v>
                </c:pt>
                <c:pt idx="280" formatCode="0%">
                  <c:v>0.54714285714285726</c:v>
                </c:pt>
                <c:pt idx="281" formatCode="0%">
                  <c:v>0.54428571428571426</c:v>
                </c:pt>
                <c:pt idx="282" formatCode="0%">
                  <c:v>0.54428571428571426</c:v>
                </c:pt>
                <c:pt idx="283" formatCode="0%">
                  <c:v>0.54571428571428571</c:v>
                </c:pt>
                <c:pt idx="284" formatCode="0%">
                  <c:v>0.54</c:v>
                </c:pt>
                <c:pt idx="285" formatCode="0%">
                  <c:v>0.53999999999999992</c:v>
                </c:pt>
                <c:pt idx="286" formatCode="0%">
                  <c:v>0.53142857142857136</c:v>
                </c:pt>
                <c:pt idx="287" formatCode="0%">
                  <c:v>0.53142857142857147</c:v>
                </c:pt>
                <c:pt idx="288" formatCode="0%">
                  <c:v>0.53714285714285714</c:v>
                </c:pt>
                <c:pt idx="289" formatCode="0%">
                  <c:v>0.51571428571428568</c:v>
                </c:pt>
                <c:pt idx="290" formatCode="0%">
                  <c:v>0.49428571428571433</c:v>
                </c:pt>
                <c:pt idx="291" formatCode="0%">
                  <c:v>0.4757142857142857</c:v>
                </c:pt>
                <c:pt idx="292" formatCode="0%">
                  <c:v>0.43714285714285717</c:v>
                </c:pt>
                <c:pt idx="293" formatCode="0%">
                  <c:v>0.42428571428571427</c:v>
                </c:pt>
                <c:pt idx="294" formatCode="0%">
                  <c:v>0.35999999999999993</c:v>
                </c:pt>
                <c:pt idx="295" formatCode="0%">
                  <c:v>0.33714285714285713</c:v>
                </c:pt>
                <c:pt idx="296" formatCode="0%">
                  <c:v>0.32333333333333331</c:v>
                </c:pt>
                <c:pt idx="297" formatCode="0%">
                  <c:v>0.29833333333333328</c:v>
                </c:pt>
                <c:pt idx="298" formatCode="0%">
                  <c:v>0.28166666666666668</c:v>
                </c:pt>
                <c:pt idx="299" formatCode="0%">
                  <c:v>0.27</c:v>
                </c:pt>
                <c:pt idx="300" formatCode="0%">
                  <c:v>0.22999999999999998</c:v>
                </c:pt>
                <c:pt idx="301" formatCode="0%">
                  <c:v>0.26</c:v>
                </c:pt>
                <c:pt idx="302" formatCode="0%">
                  <c:v>0.24833333333333332</c:v>
                </c:pt>
                <c:pt idx="303" formatCode="0%">
                  <c:v>0.25428571428571428</c:v>
                </c:pt>
                <c:pt idx="304" formatCode="0%">
                  <c:v>0.25142857142857145</c:v>
                </c:pt>
                <c:pt idx="305" formatCode="0%">
                  <c:v>0.24571428571428572</c:v>
                </c:pt>
                <c:pt idx="306" formatCode="0%">
                  <c:v>0.24857142857142858</c:v>
                </c:pt>
                <c:pt idx="307" formatCode="0%">
                  <c:v>0.26</c:v>
                </c:pt>
                <c:pt idx="308" formatCode="0%">
                  <c:v>0.25714285714285712</c:v>
                </c:pt>
                <c:pt idx="309" formatCode="0%">
                  <c:v>0.25</c:v>
                </c:pt>
                <c:pt idx="310" formatCode="0%">
                  <c:v>0.24571428571428572</c:v>
                </c:pt>
                <c:pt idx="311" formatCode="0%">
                  <c:v>0.24571428571428572</c:v>
                </c:pt>
                <c:pt idx="312" formatCode="0%">
                  <c:v>0.24571428571428572</c:v>
                </c:pt>
                <c:pt idx="313" formatCode="0%">
                  <c:v>0.24142857142857141</c:v>
                </c:pt>
                <c:pt idx="314" formatCode="0%">
                  <c:v>0.24285714285714285</c:v>
                </c:pt>
                <c:pt idx="315" formatCode="0%">
                  <c:v>0.24142857142857141</c:v>
                </c:pt>
                <c:pt idx="316" formatCode="0%">
                  <c:v>0.24428571428571427</c:v>
                </c:pt>
                <c:pt idx="317" formatCode="0%">
                  <c:v>0.24571428571428572</c:v>
                </c:pt>
                <c:pt idx="318" formatCode="0%">
                  <c:v>0.24571428571428572</c:v>
                </c:pt>
                <c:pt idx="319" formatCode="0%">
                  <c:v>0.24428571428571427</c:v>
                </c:pt>
                <c:pt idx="320" formatCode="0%">
                  <c:v>0.25</c:v>
                </c:pt>
                <c:pt idx="321" formatCode="0%">
                  <c:v>0.25285714285714284</c:v>
                </c:pt>
                <c:pt idx="322" formatCode="0%">
                  <c:v>0.25571428571428573</c:v>
                </c:pt>
                <c:pt idx="323" formatCode="0%">
                  <c:v>0.25285714285714284</c:v>
                </c:pt>
                <c:pt idx="324" formatCode="0%">
                  <c:v>0.25142857142857145</c:v>
                </c:pt>
                <c:pt idx="325" formatCode="0%">
                  <c:v>0.25142857142857145</c:v>
                </c:pt>
                <c:pt idx="326" formatCode="0%">
                  <c:v>0.25571428571428573</c:v>
                </c:pt>
                <c:pt idx="327" formatCode="0%">
                  <c:v>0.25714285714285717</c:v>
                </c:pt>
                <c:pt idx="328" formatCode="0%">
                  <c:v>0.25714285714285717</c:v>
                </c:pt>
                <c:pt idx="329" formatCode="0%">
                  <c:v>0.25714285714285717</c:v>
                </c:pt>
                <c:pt idx="330" formatCode="0%">
                  <c:v>0.26</c:v>
                </c:pt>
                <c:pt idx="331" formatCode="0%">
                  <c:v>0.26285714285714284</c:v>
                </c:pt>
                <c:pt idx="332" formatCode="0%">
                  <c:v>0.26</c:v>
                </c:pt>
                <c:pt idx="333" formatCode="0%">
                  <c:v>0.26</c:v>
                </c:pt>
                <c:pt idx="334" formatCode="0%">
                  <c:v>0.26142857142857145</c:v>
                </c:pt>
                <c:pt idx="335" formatCode="0%">
                  <c:v>0.26285714285714284</c:v>
                </c:pt>
                <c:pt idx="336" formatCode="0%">
                  <c:v>0.26428571428571429</c:v>
                </c:pt>
                <c:pt idx="337" formatCode="0%">
                  <c:v>0.26285714285714284</c:v>
                </c:pt>
                <c:pt idx="338" formatCode="0%">
                  <c:v>0.25857142857142856</c:v>
                </c:pt>
                <c:pt idx="339" formatCode="0%">
                  <c:v>0.26</c:v>
                </c:pt>
                <c:pt idx="340" formatCode="0%">
                  <c:v>0.26</c:v>
                </c:pt>
                <c:pt idx="341" formatCode="0%">
                  <c:v>0.26</c:v>
                </c:pt>
                <c:pt idx="342" formatCode="0%">
                  <c:v>0.25857142857142856</c:v>
                </c:pt>
                <c:pt idx="343" formatCode="0%">
                  <c:v>0.25857142857142856</c:v>
                </c:pt>
                <c:pt idx="344" formatCode="0%">
                  <c:v>0.25857142857142856</c:v>
                </c:pt>
                <c:pt idx="345" formatCode="0%">
                  <c:v>0.26285714285714284</c:v>
                </c:pt>
                <c:pt idx="346" formatCode="0%">
                  <c:v>0.26714285714285718</c:v>
                </c:pt>
                <c:pt idx="347" formatCode="0%">
                  <c:v>0.26714285714285718</c:v>
                </c:pt>
                <c:pt idx="348" formatCode="0%">
                  <c:v>0.26714285714285718</c:v>
                </c:pt>
                <c:pt idx="349" formatCode="0%">
                  <c:v>0.26714285714285718</c:v>
                </c:pt>
                <c:pt idx="350" formatCode="0%">
                  <c:v>0.27</c:v>
                </c:pt>
                <c:pt idx="351" formatCode="0%">
                  <c:v>0.27571428571428575</c:v>
                </c:pt>
                <c:pt idx="352" formatCode="0%">
                  <c:v>0.27857142857142858</c:v>
                </c:pt>
                <c:pt idx="353" formatCode="0%">
                  <c:v>0.28142857142857147</c:v>
                </c:pt>
                <c:pt idx="354" formatCode="0%">
                  <c:v>0.28428571428571431</c:v>
                </c:pt>
                <c:pt idx="355" formatCode="0%">
                  <c:v>0.28857142857142859</c:v>
                </c:pt>
                <c:pt idx="356" formatCode="0%">
                  <c:v>0.29571428571428576</c:v>
                </c:pt>
                <c:pt idx="357" formatCode="0%">
                  <c:v>0.30142857142857143</c:v>
                </c:pt>
                <c:pt idx="358" formatCode="0%">
                  <c:v>0.30714285714285711</c:v>
                </c:pt>
                <c:pt idx="359" formatCode="0%">
                  <c:v>0.30857142857142861</c:v>
                </c:pt>
                <c:pt idx="360" formatCode="0%">
                  <c:v>0.31000000000000005</c:v>
                </c:pt>
                <c:pt idx="361" formatCode="0%">
                  <c:v>0.31142857142857144</c:v>
                </c:pt>
                <c:pt idx="362" formatCode="0%">
                  <c:v>0.31142857142857144</c:v>
                </c:pt>
                <c:pt idx="363" formatCode="0%">
                  <c:v>0.31</c:v>
                </c:pt>
                <c:pt idx="364" formatCode="0%">
                  <c:v>0.30857142857142861</c:v>
                </c:pt>
                <c:pt idx="365" formatCode="0%">
                  <c:v>0.30571428571428572</c:v>
                </c:pt>
                <c:pt idx="366" formatCode="0%">
                  <c:v>0.31571428571428573</c:v>
                </c:pt>
                <c:pt idx="367" formatCode="0%">
                  <c:v>0.33142857142857141</c:v>
                </c:pt>
                <c:pt idx="368" formatCode="0%">
                  <c:v>0.34428571428571425</c:v>
                </c:pt>
                <c:pt idx="369" formatCode="0%">
                  <c:v>0.36</c:v>
                </c:pt>
                <c:pt idx="370" formatCode="0%">
                  <c:v>0.37571428571428572</c:v>
                </c:pt>
                <c:pt idx="371" formatCode="0%">
                  <c:v>0.37857142857142856</c:v>
                </c:pt>
                <c:pt idx="372" formatCode="0%">
                  <c:v>0.38142857142857139</c:v>
                </c:pt>
                <c:pt idx="373" formatCode="0%">
                  <c:v>0.39285714285714285</c:v>
                </c:pt>
                <c:pt idx="374" formatCode="0%">
                  <c:v>0.39857142857142858</c:v>
                </c:pt>
                <c:pt idx="375" formatCode="0%">
                  <c:v>0.40714285714285714</c:v>
                </c:pt>
                <c:pt idx="376" formatCode="0%">
                  <c:v>0.41285714285714287</c:v>
                </c:pt>
                <c:pt idx="377" formatCode="0%">
                  <c:v>0.41571428571428576</c:v>
                </c:pt>
                <c:pt idx="378" formatCode="0%">
                  <c:v>0.41714285714285715</c:v>
                </c:pt>
                <c:pt idx="379" formatCode="0%">
                  <c:v>0.41857142857142859</c:v>
                </c:pt>
                <c:pt idx="380" formatCode="0%">
                  <c:v>0.42000000000000004</c:v>
                </c:pt>
                <c:pt idx="381" formatCode="0%">
                  <c:v>0.42142857142857143</c:v>
                </c:pt>
                <c:pt idx="382" formatCode="0%">
                  <c:v>0.42142857142857137</c:v>
                </c:pt>
                <c:pt idx="383" formatCode="0%">
                  <c:v>0.42142857142857143</c:v>
                </c:pt>
                <c:pt idx="384" formatCode="0%">
                  <c:v>0.42000000000000004</c:v>
                </c:pt>
                <c:pt idx="385" formatCode="0%">
                  <c:v>0.42285714285714293</c:v>
                </c:pt>
                <c:pt idx="386" formatCode="0%">
                  <c:v>0.42</c:v>
                </c:pt>
                <c:pt idx="387" formatCode="0%">
                  <c:v>0.41285714285714281</c:v>
                </c:pt>
                <c:pt idx="388" formatCode="0%">
                  <c:v>0.41000000000000003</c:v>
                </c:pt>
                <c:pt idx="389" formatCode="0%">
                  <c:v>0.40714285714285714</c:v>
                </c:pt>
                <c:pt idx="390" formatCode="0%">
                  <c:v>0.4042857142857143</c:v>
                </c:pt>
                <c:pt idx="391" formatCode="0%">
                  <c:v>0.39285714285714285</c:v>
                </c:pt>
                <c:pt idx="392" formatCode="0%">
                  <c:v>0.39285714285714285</c:v>
                </c:pt>
                <c:pt idx="393" formatCode="0%">
                  <c:v>0.39428571428571424</c:v>
                </c:pt>
                <c:pt idx="394" formatCode="0%">
                  <c:v>0.38142857142857139</c:v>
                </c:pt>
                <c:pt idx="395" formatCode="0%">
                  <c:v>0.36857142857142849</c:v>
                </c:pt>
                <c:pt idx="396" formatCode="0%">
                  <c:v>0.35571428571428576</c:v>
                </c:pt>
                <c:pt idx="397" formatCode="0%">
                  <c:v>0.34285714285714286</c:v>
                </c:pt>
                <c:pt idx="398" formatCode="0%">
                  <c:v>0.34142857142857136</c:v>
                </c:pt>
                <c:pt idx="399" formatCode="0%">
                  <c:v>0.33999999999999997</c:v>
                </c:pt>
                <c:pt idx="400" formatCode="0%">
                  <c:v>0.3457142857142857</c:v>
                </c:pt>
                <c:pt idx="401" formatCode="0%">
                  <c:v>0.3714285714285715</c:v>
                </c:pt>
                <c:pt idx="402" formatCode="0%">
                  <c:v>0.39428571428571429</c:v>
                </c:pt>
                <c:pt idx="403" formatCode="0%">
                  <c:v>0.41714285714285715</c:v>
                </c:pt>
                <c:pt idx="404" formatCode="0%">
                  <c:v>0.44142857142857139</c:v>
                </c:pt>
                <c:pt idx="405" formatCode="0%">
                  <c:v>0.46571428571428569</c:v>
                </c:pt>
                <c:pt idx="406" formatCode="0%">
                  <c:v>0.49142857142857144</c:v>
                </c:pt>
                <c:pt idx="407" formatCode="0%">
                  <c:v>0.51428571428571435</c:v>
                </c:pt>
                <c:pt idx="408" formatCode="0%">
                  <c:v>0.52571428571428569</c:v>
                </c:pt>
                <c:pt idx="409" formatCode="0%">
                  <c:v>0.53857142857142859</c:v>
                </c:pt>
                <c:pt idx="410" formatCode="0%">
                  <c:v>0.54999999999999993</c:v>
                </c:pt>
                <c:pt idx="411" formatCode="0%">
                  <c:v>0.56285714285714283</c:v>
                </c:pt>
                <c:pt idx="412" formatCode="0%">
                  <c:v>0.57428571428571418</c:v>
                </c:pt>
                <c:pt idx="413" formatCode="0%">
                  <c:v>0.57999999999999996</c:v>
                </c:pt>
                <c:pt idx="414" formatCode="0%">
                  <c:v>0.5842857142857143</c:v>
                </c:pt>
                <c:pt idx="415" formatCode="0%">
                  <c:v>0.58714285714285708</c:v>
                </c:pt>
                <c:pt idx="416" formatCode="0%">
                  <c:v>0.58857142857142841</c:v>
                </c:pt>
                <c:pt idx="417" formatCode="0%">
                  <c:v>0.59</c:v>
                </c:pt>
                <c:pt idx="418" formatCode="0%">
                  <c:v>0.59</c:v>
                </c:pt>
                <c:pt idx="419" formatCode="0%">
                  <c:v>0.59285714285714286</c:v>
                </c:pt>
                <c:pt idx="420" formatCode="0%">
                  <c:v>0.59571428571428575</c:v>
                </c:pt>
                <c:pt idx="421" formatCode="0%">
                  <c:v>0.60428571428571431</c:v>
                </c:pt>
                <c:pt idx="422" formatCode="0%">
                  <c:v>0.59428571428571431</c:v>
                </c:pt>
                <c:pt idx="423" formatCode="0%">
                  <c:v>0.59285714285714286</c:v>
                </c:pt>
                <c:pt idx="424" formatCode="0%">
                  <c:v>0.59571428571428575</c:v>
                </c:pt>
                <c:pt idx="425" formatCode="0%">
                  <c:v>0.59571428571428575</c:v>
                </c:pt>
                <c:pt idx="426" formatCode="0%">
                  <c:v>0.59571428571428575</c:v>
                </c:pt>
                <c:pt idx="427" formatCode="0%">
                  <c:v>0.57571428571428573</c:v>
                </c:pt>
                <c:pt idx="428" formatCode="0%">
                  <c:v>0.5714285714285714</c:v>
                </c:pt>
                <c:pt idx="429" formatCode="0%">
                  <c:v>0.58142857142857152</c:v>
                </c:pt>
                <c:pt idx="430" formatCode="0%">
                  <c:v>0.58571428571428563</c:v>
                </c:pt>
                <c:pt idx="431" formatCode="0%">
                  <c:v>0.58571428571428563</c:v>
                </c:pt>
                <c:pt idx="432" formatCode="0%">
                  <c:v>0.58571428571428563</c:v>
                </c:pt>
                <c:pt idx="433" formatCode="0%">
                  <c:v>0.5842857142857143</c:v>
                </c:pt>
                <c:pt idx="434" formatCode="0%">
                  <c:v>0.59857142857142864</c:v>
                </c:pt>
                <c:pt idx="435" formatCode="0%">
                  <c:v>0.59571428571428575</c:v>
                </c:pt>
                <c:pt idx="436" formatCode="0%">
                  <c:v>0.59857142857142864</c:v>
                </c:pt>
                <c:pt idx="437" formatCode="0%">
                  <c:v>0.60142857142857142</c:v>
                </c:pt>
                <c:pt idx="438" formatCode="0%">
                  <c:v>0.60571428571428576</c:v>
                </c:pt>
                <c:pt idx="439" formatCode="0%">
                  <c:v>0.6071428571428571</c:v>
                </c:pt>
                <c:pt idx="440" formatCode="0%">
                  <c:v>0.60571428571428576</c:v>
                </c:pt>
                <c:pt idx="441" formatCode="0%">
                  <c:v>0.6171428571428571</c:v>
                </c:pt>
                <c:pt idx="442" formatCode="0%">
                  <c:v>0.62571428571428567</c:v>
                </c:pt>
                <c:pt idx="443" formatCode="0%">
                  <c:v>0.62428571428571433</c:v>
                </c:pt>
                <c:pt idx="444" formatCode="0%">
                  <c:v>0.62285714285714289</c:v>
                </c:pt>
                <c:pt idx="445" formatCode="0%">
                  <c:v>0.62142857142857133</c:v>
                </c:pt>
                <c:pt idx="446" formatCode="0%">
                  <c:v>0.62714285714285722</c:v>
                </c:pt>
                <c:pt idx="447" formatCode="0%">
                  <c:v>0.63428571428571423</c:v>
                </c:pt>
                <c:pt idx="448" formatCode="0%">
                  <c:v>0.64</c:v>
                </c:pt>
                <c:pt idx="449" formatCode="0%">
                  <c:v>0.66285714285714292</c:v>
                </c:pt>
                <c:pt idx="450" formatCode="0%">
                  <c:v>0.6785714285714286</c:v>
                </c:pt>
                <c:pt idx="451" formatCode="0%">
                  <c:v>0.66857142857142848</c:v>
                </c:pt>
                <c:pt idx="452" formatCode="0%">
                  <c:v>0.65714285714285714</c:v>
                </c:pt>
                <c:pt idx="453" formatCode="0%">
                  <c:v>0.6428571428571429</c:v>
                </c:pt>
                <c:pt idx="454" formatCode="0%">
                  <c:v>0.62857142857142867</c:v>
                </c:pt>
                <c:pt idx="455" formatCode="0%">
                  <c:v>0.62714285714285722</c:v>
                </c:pt>
                <c:pt idx="456" formatCode="0%">
                  <c:v>0.61285714285714288</c:v>
                </c:pt>
                <c:pt idx="457" formatCode="0%">
                  <c:v>0.59857142857142853</c:v>
                </c:pt>
                <c:pt idx="458" formatCode="0%">
                  <c:v>0.61142857142857143</c:v>
                </c:pt>
                <c:pt idx="459" formatCode="0%">
                  <c:v>0.62428571428571433</c:v>
                </c:pt>
                <c:pt idx="460" formatCode="0%">
                  <c:v>0.63714285714285712</c:v>
                </c:pt>
                <c:pt idx="461" formatCode="0%">
                  <c:v>0.65</c:v>
                </c:pt>
                <c:pt idx="462" formatCode="0%">
                  <c:v>0.65142857142857136</c:v>
                </c:pt>
                <c:pt idx="463" formatCode="0%">
                  <c:v>0.65857142857142859</c:v>
                </c:pt>
                <c:pt idx="464" formatCode="0%">
                  <c:v>0.65857142857142859</c:v>
                </c:pt>
                <c:pt idx="465" formatCode="0%">
                  <c:v>0.65857142857142859</c:v>
                </c:pt>
                <c:pt idx="466" formatCode="0%">
                  <c:v>0.65857142857142859</c:v>
                </c:pt>
                <c:pt idx="467" formatCode="0%">
                  <c:v>0.65714285714285714</c:v>
                </c:pt>
                <c:pt idx="468" formatCode="0%">
                  <c:v>0.65428571428571425</c:v>
                </c:pt>
                <c:pt idx="469" formatCode="0%">
                  <c:v>0.6528571428571428</c:v>
                </c:pt>
                <c:pt idx="470" formatCode="0%">
                  <c:v>0.6428571428571429</c:v>
                </c:pt>
                <c:pt idx="471" formatCode="0%">
                  <c:v>0.64</c:v>
                </c:pt>
                <c:pt idx="472" formatCode="0%">
                  <c:v>0.63857142857142857</c:v>
                </c:pt>
                <c:pt idx="473" formatCode="0%">
                  <c:v>0.63714285714285712</c:v>
                </c:pt>
                <c:pt idx="474" formatCode="0%">
                  <c:v>0.63714285714285712</c:v>
                </c:pt>
                <c:pt idx="475" formatCode="0%">
                  <c:v>0.63714285714285712</c:v>
                </c:pt>
                <c:pt idx="476" formatCode="0%">
                  <c:v>0.63714285714285712</c:v>
                </c:pt>
                <c:pt idx="477" formatCode="0%">
                  <c:v>0.6399999999999999</c:v>
                </c:pt>
                <c:pt idx="478" formatCode="0%">
                  <c:v>0.64</c:v>
                </c:pt>
                <c:pt idx="479" formatCode="0%">
                  <c:v>0.63571428571428579</c:v>
                </c:pt>
                <c:pt idx="480" formatCode="0%">
                  <c:v>0.63285714285714278</c:v>
                </c:pt>
                <c:pt idx="481" formatCode="0%">
                  <c:v>0.63142857142857145</c:v>
                </c:pt>
                <c:pt idx="482" formatCode="0%">
                  <c:v>0.63142857142857145</c:v>
                </c:pt>
                <c:pt idx="483" formatCode="0%">
                  <c:v>0.62571428571428567</c:v>
                </c:pt>
                <c:pt idx="484" formatCode="0%">
                  <c:v>0.62285714285714278</c:v>
                </c:pt>
                <c:pt idx="485" formatCode="0%">
                  <c:v>0.62142857142857133</c:v>
                </c:pt>
                <c:pt idx="486" formatCode="0%">
                  <c:v>0.61714285714285722</c:v>
                </c:pt>
                <c:pt idx="487" formatCode="0%">
                  <c:v>0.61571428571428577</c:v>
                </c:pt>
                <c:pt idx="488" formatCode="0%">
                  <c:v>0.61428571428571421</c:v>
                </c:pt>
                <c:pt idx="489" formatCode="0%">
                  <c:v>0.61285714285714288</c:v>
                </c:pt>
                <c:pt idx="490" formatCode="0%">
                  <c:v>0.61571428571428566</c:v>
                </c:pt>
                <c:pt idx="491" formatCode="0%">
                  <c:v>0.62</c:v>
                </c:pt>
                <c:pt idx="492" formatCode="0%">
                  <c:v>0.61285714285714288</c:v>
                </c:pt>
                <c:pt idx="493" formatCode="0%">
                  <c:v>0.61571428571428566</c:v>
                </c:pt>
                <c:pt idx="494" formatCode="0%">
                  <c:v>0.61571428571428566</c:v>
                </c:pt>
                <c:pt idx="495" formatCode="0%">
                  <c:v>0.61428571428571421</c:v>
                </c:pt>
                <c:pt idx="496" formatCode="0%">
                  <c:v>0.61285714285714288</c:v>
                </c:pt>
                <c:pt idx="497" formatCode="0%">
                  <c:v>0.61428571428571421</c:v>
                </c:pt>
                <c:pt idx="498" formatCode="0%">
                  <c:v>0.61857142857142855</c:v>
                </c:pt>
                <c:pt idx="499" formatCode="0%">
                  <c:v>0.61857142857142855</c:v>
                </c:pt>
                <c:pt idx="500" formatCode="0%">
                  <c:v>0.61142857142857143</c:v>
                </c:pt>
                <c:pt idx="501" formatCode="0%">
                  <c:v>0.60428571428571431</c:v>
                </c:pt>
                <c:pt idx="502" formatCode="0%">
                  <c:v>0.59571428571428575</c:v>
                </c:pt>
                <c:pt idx="503" formatCode="0%">
                  <c:v>0.59</c:v>
                </c:pt>
                <c:pt idx="504" formatCode="0%">
                  <c:v>0.58714285714285719</c:v>
                </c:pt>
                <c:pt idx="505" formatCode="0%">
                  <c:v>0.5842857142857143</c:v>
                </c:pt>
                <c:pt idx="506" formatCode="0%">
                  <c:v>0.5842857142857143</c:v>
                </c:pt>
                <c:pt idx="507" formatCode="0%">
                  <c:v>0.58142857142857129</c:v>
                </c:pt>
                <c:pt idx="508" formatCode="0%">
                  <c:v>0.5785714285714284</c:v>
                </c:pt>
                <c:pt idx="509" formatCode="0%">
                  <c:v>0.58000000000000007</c:v>
                </c:pt>
                <c:pt idx="510" formatCode="0%">
                  <c:v>0.57571428571428562</c:v>
                </c:pt>
                <c:pt idx="511" formatCode="0%">
                  <c:v>0.58142857142857129</c:v>
                </c:pt>
                <c:pt idx="512" formatCode="0%">
                  <c:v>0.58571428571428563</c:v>
                </c:pt>
                <c:pt idx="513" formatCode="0%">
                  <c:v>0.58571428571428574</c:v>
                </c:pt>
                <c:pt idx="514" formatCode="0%">
                  <c:v>0.59142857142857141</c:v>
                </c:pt>
                <c:pt idx="515" formatCode="0%">
                  <c:v>0.59714285714285709</c:v>
                </c:pt>
                <c:pt idx="516" formatCode="0%">
                  <c:v>0.59571428571428575</c:v>
                </c:pt>
                <c:pt idx="517" formatCode="0%">
                  <c:v>0.5971428571428572</c:v>
                </c:pt>
                <c:pt idx="518" formatCode="0%">
                  <c:v>0.59428571428571431</c:v>
                </c:pt>
                <c:pt idx="519" formatCode="0%">
                  <c:v>0.58857142857142875</c:v>
                </c:pt>
                <c:pt idx="520" formatCode="0%">
                  <c:v>0.58857142857142863</c:v>
                </c:pt>
                <c:pt idx="521" formatCode="0%">
                  <c:v>0.59</c:v>
                </c:pt>
                <c:pt idx="522" formatCode="0%">
                  <c:v>0.59</c:v>
                </c:pt>
                <c:pt idx="523" formatCode="0%">
                  <c:v>0.59714285714285709</c:v>
                </c:pt>
                <c:pt idx="524" formatCode="0%">
                  <c:v>0.6042857142857142</c:v>
                </c:pt>
                <c:pt idx="525" formatCode="0%">
                  <c:v>0.61285714285714288</c:v>
                </c:pt>
                <c:pt idx="526" formatCode="0%">
                  <c:v>0.62428571428571433</c:v>
                </c:pt>
                <c:pt idx="527" formatCode="0%">
                  <c:v>0.62714285714285722</c:v>
                </c:pt>
                <c:pt idx="528" formatCode="0%">
                  <c:v>0.62571428571428567</c:v>
                </c:pt>
                <c:pt idx="529" formatCode="0%">
                  <c:v>0.62714285714285711</c:v>
                </c:pt>
                <c:pt idx="530" formatCode="0%">
                  <c:v>0.62571428571428556</c:v>
                </c:pt>
                <c:pt idx="531" formatCode="0%">
                  <c:v>0.62714285714285711</c:v>
                </c:pt>
                <c:pt idx="532" formatCode="0%">
                  <c:v>0.61857142857142844</c:v>
                </c:pt>
                <c:pt idx="533" formatCode="0%">
                  <c:v>0.61571428571428577</c:v>
                </c:pt>
                <c:pt idx="534" formatCode="0%">
                  <c:v>0.6171428571428571</c:v>
                </c:pt>
                <c:pt idx="535" formatCode="0%">
                  <c:v>0.62</c:v>
                </c:pt>
                <c:pt idx="536" formatCode="0%">
                  <c:v>0.62285714285714289</c:v>
                </c:pt>
                <c:pt idx="537" formatCode="0%">
                  <c:v>0.62428571428571433</c:v>
                </c:pt>
                <c:pt idx="538" formatCode="0%">
                  <c:v>0.62571428571428567</c:v>
                </c:pt>
                <c:pt idx="539" formatCode="0%">
                  <c:v>0.6399999999999999</c:v>
                </c:pt>
                <c:pt idx="540" formatCode="0%">
                  <c:v>0.65142857142857136</c:v>
                </c:pt>
                <c:pt idx="541" formatCode="0%">
                  <c:v>0.66333333333333333</c:v>
                </c:pt>
                <c:pt idx="542" formatCode="0%">
                  <c:v>0.66499999999999992</c:v>
                </c:pt>
                <c:pt idx="543" formatCode="0%">
                  <c:v>0.66499999999999992</c:v>
                </c:pt>
                <c:pt idx="544" formatCode="0%">
                  <c:v>0.66999999999999993</c:v>
                </c:pt>
                <c:pt idx="545" formatCode="0%">
                  <c:v>0.67499999999999993</c:v>
                </c:pt>
                <c:pt idx="546" formatCode="0%">
                  <c:v>0.66999999999999993</c:v>
                </c:pt>
                <c:pt idx="547" formatCode="0%">
                  <c:v>0.66166666666666663</c:v>
                </c:pt>
                <c:pt idx="548" formatCode="0%">
                  <c:v>0.6657142857142857</c:v>
                </c:pt>
                <c:pt idx="549" formatCode="0%">
                  <c:v>0.68285714285714272</c:v>
                </c:pt>
                <c:pt idx="550" formatCode="0%">
                  <c:v>0.69857142857142851</c:v>
                </c:pt>
                <c:pt idx="551" formatCode="0%">
                  <c:v>0.71142857142857141</c:v>
                </c:pt>
                <c:pt idx="552" formatCode="0%">
                  <c:v>0.72428571428571431</c:v>
                </c:pt>
                <c:pt idx="553" formatCode="0%">
                  <c:v>0.72714285714285709</c:v>
                </c:pt>
                <c:pt idx="554" formatCode="0%">
                  <c:v>0.72714285714285698</c:v>
                </c:pt>
                <c:pt idx="555" formatCode="0%">
                  <c:v>0.73428571428571432</c:v>
                </c:pt>
                <c:pt idx="556" formatCode="0%">
                  <c:v>0.73571428571428577</c:v>
                </c:pt>
                <c:pt idx="557" formatCode="0%">
                  <c:v>0.74285714285714288</c:v>
                </c:pt>
                <c:pt idx="558" formatCode="0%">
                  <c:v>0.75142857142857145</c:v>
                </c:pt>
                <c:pt idx="559" formatCode="0%">
                  <c:v>0.75571428571428567</c:v>
                </c:pt>
                <c:pt idx="560" formatCode="0%">
                  <c:v>0.75857142857142867</c:v>
                </c:pt>
                <c:pt idx="561" formatCode="0%">
                  <c:v>0.76142857142857145</c:v>
                </c:pt>
                <c:pt idx="562" formatCode="0%">
                  <c:v>0.76571428571428568</c:v>
                </c:pt>
                <c:pt idx="563" formatCode="0%">
                  <c:v>0.7728571428571428</c:v>
                </c:pt>
                <c:pt idx="564" formatCode="0%">
                  <c:v>0.77285714285714291</c:v>
                </c:pt>
                <c:pt idx="565" formatCode="0%">
                  <c:v>0.77285714285714291</c:v>
                </c:pt>
                <c:pt idx="566" formatCode="0%">
                  <c:v>0.77285714285714291</c:v>
                </c:pt>
                <c:pt idx="567" formatCode="0%">
                  <c:v>0.77714285714285725</c:v>
                </c:pt>
                <c:pt idx="568" formatCode="0%">
                  <c:v>0.78714285714285714</c:v>
                </c:pt>
                <c:pt idx="569" formatCode="0%">
                  <c:v>0.78428571428571436</c:v>
                </c:pt>
                <c:pt idx="570" formatCode="0%">
                  <c:v>0.7857142857142857</c:v>
                </c:pt>
                <c:pt idx="571" formatCode="0%">
                  <c:v>0.79285714285714282</c:v>
                </c:pt>
                <c:pt idx="572" formatCode="0%">
                  <c:v>0.79285714285714293</c:v>
                </c:pt>
                <c:pt idx="573" formatCode="0%">
                  <c:v>0.79714285714285726</c:v>
                </c:pt>
                <c:pt idx="574" formatCode="0%">
                  <c:v>0.7857142857142857</c:v>
                </c:pt>
                <c:pt idx="575" formatCode="0%">
                  <c:v>0.78428571428571436</c:v>
                </c:pt>
                <c:pt idx="576" formatCode="0%">
                  <c:v>0.79142857142857148</c:v>
                </c:pt>
                <c:pt idx="577" formatCode="0%">
                  <c:v>0.78999999999999992</c:v>
                </c:pt>
                <c:pt idx="578" formatCode="0%">
                  <c:v>0.78857142857142848</c:v>
                </c:pt>
                <c:pt idx="579" formatCode="0%">
                  <c:v>0.79285714285714282</c:v>
                </c:pt>
                <c:pt idx="580" formatCode="0%">
                  <c:v>0.79428571428571426</c:v>
                </c:pt>
                <c:pt idx="581" formatCode="0%">
                  <c:v>0.80714285714285716</c:v>
                </c:pt>
                <c:pt idx="582" formatCode="0%">
                  <c:v>0.80571428571428583</c:v>
                </c:pt>
                <c:pt idx="583" formatCode="0%">
                  <c:v>0.80571428571428572</c:v>
                </c:pt>
                <c:pt idx="584" formatCode="0%">
                  <c:v>0.80857142857142861</c:v>
                </c:pt>
                <c:pt idx="585" formatCode="0%">
                  <c:v>0.80714285714285716</c:v>
                </c:pt>
                <c:pt idx="586" formatCode="0%">
                  <c:v>0.80714285714285716</c:v>
                </c:pt>
                <c:pt idx="587" formatCode="0%">
                  <c:v>0.80714285714285705</c:v>
                </c:pt>
                <c:pt idx="588" formatCode="0%">
                  <c:v>0.80571428571428572</c:v>
                </c:pt>
                <c:pt idx="589" formatCode="0%">
                  <c:v>0.80428571428571438</c:v>
                </c:pt>
                <c:pt idx="590" formatCode="0%">
                  <c:v>0.79857142857142871</c:v>
                </c:pt>
                <c:pt idx="591" formatCode="0%">
                  <c:v>0.79428571428571437</c:v>
                </c:pt>
                <c:pt idx="592" formatCode="0%">
                  <c:v>0.79</c:v>
                </c:pt>
                <c:pt idx="593" formatCode="0%">
                  <c:v>0.78714285714285726</c:v>
                </c:pt>
                <c:pt idx="594" formatCode="0%">
                  <c:v>0.77857142857142869</c:v>
                </c:pt>
                <c:pt idx="595" formatCode="0%">
                  <c:v>0.77571428571428569</c:v>
                </c:pt>
                <c:pt idx="596" formatCode="0%">
                  <c:v>0.77142857142857146</c:v>
                </c:pt>
                <c:pt idx="597" formatCode="0%">
                  <c:v>0.75714285714285723</c:v>
                </c:pt>
                <c:pt idx="598" formatCode="0%">
                  <c:v>0.74142857142857133</c:v>
                </c:pt>
                <c:pt idx="599" formatCode="0%">
                  <c:v>0.72571428571428576</c:v>
                </c:pt>
                <c:pt idx="600" formatCode="0%">
                  <c:v>0.70857142857142852</c:v>
                </c:pt>
                <c:pt idx="601" formatCode="0%">
                  <c:v>0.69571428571428573</c:v>
                </c:pt>
                <c:pt idx="602" formatCode="0%">
                  <c:v>0.69428571428571428</c:v>
                </c:pt>
                <c:pt idx="603" formatCode="0%">
                  <c:v>0.69000000000000006</c:v>
                </c:pt>
                <c:pt idx="604" formatCode="0%">
                  <c:v>0.70285714285714285</c:v>
                </c:pt>
                <c:pt idx="605" formatCode="0%">
                  <c:v>0.72428571428571431</c:v>
                </c:pt>
                <c:pt idx="606" formatCode="0%">
                  <c:v>0.74428571428571433</c:v>
                </c:pt>
                <c:pt idx="607" formatCode="0%">
                  <c:v>0.76428571428571435</c:v>
                </c:pt>
                <c:pt idx="608" formatCode="0%">
                  <c:v>0.7857142857142857</c:v>
                </c:pt>
                <c:pt idx="609" formatCode="0%">
                  <c:v>0.78428571428571436</c:v>
                </c:pt>
                <c:pt idx="610" formatCode="0%">
                  <c:v>0.79285714285714293</c:v>
                </c:pt>
                <c:pt idx="611" formatCode="0%">
                  <c:v>0.79857142857142871</c:v>
                </c:pt>
                <c:pt idx="612" formatCode="0%">
                  <c:v>0.79999999999999993</c:v>
                </c:pt>
                <c:pt idx="613" formatCode="0%">
                  <c:v>0.80142857142857149</c:v>
                </c:pt>
                <c:pt idx="614" formatCode="0%">
                  <c:v>0.80285714285714305</c:v>
                </c:pt>
                <c:pt idx="615" formatCode="0%">
                  <c:v>0.80142857142857149</c:v>
                </c:pt>
                <c:pt idx="616" formatCode="0%">
                  <c:v>0.80999999999999994</c:v>
                </c:pt>
                <c:pt idx="617" formatCode="0%">
                  <c:v>0.8085714285714285</c:v>
                </c:pt>
                <c:pt idx="618" formatCode="0%">
                  <c:v>0.80999999999999983</c:v>
                </c:pt>
                <c:pt idx="619" formatCode="0%">
                  <c:v>0.8085714285714285</c:v>
                </c:pt>
                <c:pt idx="620" formatCode="0%">
                  <c:v>0.80857142857142861</c:v>
                </c:pt>
                <c:pt idx="621" formatCode="0%">
                  <c:v>0.80857142857142861</c:v>
                </c:pt>
                <c:pt idx="622" formatCode="0%">
                  <c:v>0.8114285714285715</c:v>
                </c:pt>
                <c:pt idx="623" formatCode="0%">
                  <c:v>0.81142857142857139</c:v>
                </c:pt>
                <c:pt idx="624" formatCode="0%">
                  <c:v>0.81571428571428573</c:v>
                </c:pt>
                <c:pt idx="625" formatCode="0%">
                  <c:v>0.81571428571428573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D9D-4B58-81BD-E1D018B92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0039376"/>
        <c:axId val="700039704"/>
      </c:lineChart>
      <c:dateAx>
        <c:axId val="70003937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terstate"/>
                <a:ea typeface="+mn-ea"/>
                <a:cs typeface="+mn-cs"/>
              </a:defRPr>
            </a:pPr>
            <a:endParaRPr lang="en-US"/>
          </a:p>
        </c:txPr>
        <c:crossAx val="700039704"/>
        <c:crosses val="autoZero"/>
        <c:auto val="1"/>
        <c:lblOffset val="100"/>
        <c:baseTimeUnit val="days"/>
      </c:dateAx>
      <c:valAx>
        <c:axId val="700039704"/>
        <c:scaling>
          <c:orientation val="minMax"/>
          <c:max val="1.2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terstate"/>
                    <a:ea typeface="+mn-ea"/>
                    <a:cs typeface="+mn-cs"/>
                  </a:defRPr>
                </a:pPr>
                <a:r>
                  <a:rPr lang="en-GB" sz="1800"/>
                  <a:t>Percentage of equivalent day/week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terstate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terstate"/>
                <a:ea typeface="+mn-ea"/>
                <a:cs typeface="+mn-cs"/>
              </a:defRPr>
            </a:pPr>
            <a:endParaRPr lang="en-US"/>
          </a:p>
        </c:txPr>
        <c:crossAx val="70003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Interstate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latin typeface="Interstate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ECACC-849E-4BB4-BE9F-A26AEF5E35B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BD8A516-DD1D-4C50-A06B-6739E7790B86}">
      <dgm:prSet phldrT="[Text]" custT="1"/>
      <dgm:spPr/>
      <dgm:t>
        <a:bodyPr/>
        <a:lstStyle/>
        <a:p>
          <a:r>
            <a:rPr lang="en-GB" sz="3200" b="1" dirty="0">
              <a:latin typeface="Bliss 2" panose="02000506030000020004" pitchFamily="50" charset="0"/>
            </a:rPr>
            <a:t>Avoid</a:t>
          </a:r>
        </a:p>
        <a:p>
          <a:endParaRPr lang="en-GB" sz="3200" b="1" dirty="0">
            <a:latin typeface="Bliss 2" panose="02000506030000020004" pitchFamily="50" charset="0"/>
          </a:endParaRPr>
        </a:p>
      </dgm:t>
    </dgm:pt>
    <dgm:pt modelId="{E8922D7D-B070-40B2-88A2-9553CA93CBFD}" type="parTrans" cxnId="{A4411B3D-2646-48D0-9E3C-559EB2B4436C}">
      <dgm:prSet/>
      <dgm:spPr/>
      <dgm:t>
        <a:bodyPr/>
        <a:lstStyle/>
        <a:p>
          <a:endParaRPr lang="en-GB" sz="3200" b="1">
            <a:latin typeface="Bliss 2" panose="02000506030000020004" pitchFamily="50" charset="0"/>
          </a:endParaRPr>
        </a:p>
      </dgm:t>
    </dgm:pt>
    <dgm:pt modelId="{FE04E006-3B54-42F9-90FD-C666C60C7156}" type="sibTrans" cxnId="{A4411B3D-2646-48D0-9E3C-559EB2B4436C}">
      <dgm:prSet/>
      <dgm:spPr/>
      <dgm:t>
        <a:bodyPr/>
        <a:lstStyle/>
        <a:p>
          <a:endParaRPr lang="en-GB" sz="3200" b="1">
            <a:latin typeface="Bliss 2" panose="02000506030000020004" pitchFamily="50" charset="0"/>
          </a:endParaRPr>
        </a:p>
      </dgm:t>
    </dgm:pt>
    <dgm:pt modelId="{909C3506-04E8-40FE-8387-6F64FD2EFE64}">
      <dgm:prSet phldrT="[Text]" custT="1"/>
      <dgm:spPr/>
      <dgm:t>
        <a:bodyPr/>
        <a:lstStyle/>
        <a:p>
          <a:r>
            <a:rPr lang="en-GB" sz="3200" b="1" dirty="0">
              <a:latin typeface="Bliss 2" panose="02000506030000020004" pitchFamily="50" charset="0"/>
            </a:rPr>
            <a:t>Shift</a:t>
          </a:r>
        </a:p>
        <a:p>
          <a:endParaRPr lang="en-GB" sz="3200" b="1" dirty="0">
            <a:latin typeface="Bliss 2" panose="02000506030000020004" pitchFamily="50" charset="0"/>
          </a:endParaRPr>
        </a:p>
      </dgm:t>
    </dgm:pt>
    <dgm:pt modelId="{71831D1C-995E-49BC-9E64-0A840C44131A}" type="parTrans" cxnId="{A56265FF-60A7-41B2-BF89-432D846FA945}">
      <dgm:prSet/>
      <dgm:spPr/>
      <dgm:t>
        <a:bodyPr/>
        <a:lstStyle/>
        <a:p>
          <a:endParaRPr lang="en-GB" sz="3200" b="1">
            <a:latin typeface="Bliss 2" panose="02000506030000020004" pitchFamily="50" charset="0"/>
          </a:endParaRPr>
        </a:p>
      </dgm:t>
    </dgm:pt>
    <dgm:pt modelId="{DD2F618F-9635-4EFD-9C07-69A428D44239}" type="sibTrans" cxnId="{A56265FF-60A7-41B2-BF89-432D846FA945}">
      <dgm:prSet/>
      <dgm:spPr/>
      <dgm:t>
        <a:bodyPr/>
        <a:lstStyle/>
        <a:p>
          <a:endParaRPr lang="en-GB" sz="3200" b="1">
            <a:latin typeface="Bliss 2" panose="02000506030000020004" pitchFamily="50" charset="0"/>
          </a:endParaRPr>
        </a:p>
      </dgm:t>
    </dgm:pt>
    <dgm:pt modelId="{147EC382-282F-459D-AC87-FC0BF7562E00}">
      <dgm:prSet phldrT="[Text]" custT="1"/>
      <dgm:spPr/>
      <dgm:t>
        <a:bodyPr/>
        <a:lstStyle/>
        <a:p>
          <a:r>
            <a:rPr lang="en-GB" sz="3200" b="1" dirty="0">
              <a:latin typeface="Bliss 2" panose="02000506030000020004" pitchFamily="50" charset="0"/>
            </a:rPr>
            <a:t>Improve</a:t>
          </a:r>
        </a:p>
        <a:p>
          <a:endParaRPr lang="en-GB" sz="3200" b="1" dirty="0">
            <a:latin typeface="Bliss 2" panose="02000506030000020004" pitchFamily="50" charset="0"/>
          </a:endParaRPr>
        </a:p>
      </dgm:t>
    </dgm:pt>
    <dgm:pt modelId="{1AC3B581-6781-4CC0-AC29-0A2D6A6A1F69}" type="parTrans" cxnId="{CEF920A1-CFDC-4D49-A29B-F47EA8E8F81A}">
      <dgm:prSet/>
      <dgm:spPr/>
      <dgm:t>
        <a:bodyPr/>
        <a:lstStyle/>
        <a:p>
          <a:endParaRPr lang="en-GB" sz="3200" b="1">
            <a:latin typeface="Bliss 2" panose="02000506030000020004" pitchFamily="50" charset="0"/>
          </a:endParaRPr>
        </a:p>
      </dgm:t>
    </dgm:pt>
    <dgm:pt modelId="{B251E702-DBBA-4538-B0ED-4DC5F1C7BA33}" type="sibTrans" cxnId="{CEF920A1-CFDC-4D49-A29B-F47EA8E8F81A}">
      <dgm:prSet/>
      <dgm:spPr/>
      <dgm:t>
        <a:bodyPr/>
        <a:lstStyle/>
        <a:p>
          <a:endParaRPr lang="en-GB" sz="3200" b="1">
            <a:latin typeface="Bliss 2" panose="02000506030000020004" pitchFamily="50" charset="0"/>
          </a:endParaRPr>
        </a:p>
      </dgm:t>
    </dgm:pt>
    <dgm:pt modelId="{DCB53F73-1D56-4610-A322-5051D34172D3}" type="pres">
      <dgm:prSet presAssocID="{583ECACC-849E-4BB4-BE9F-A26AEF5E35B1}" presName="Name0" presStyleCnt="0">
        <dgm:presLayoutVars>
          <dgm:dir/>
          <dgm:animLvl val="lvl"/>
          <dgm:resizeHandles val="exact"/>
        </dgm:presLayoutVars>
      </dgm:prSet>
      <dgm:spPr/>
    </dgm:pt>
    <dgm:pt modelId="{14FD510B-5640-4B50-AA2F-E2EDCE6E2D63}" type="pres">
      <dgm:prSet presAssocID="{0BD8A516-DD1D-4C50-A06B-6739E7790B86}" presName="Name8" presStyleCnt="0"/>
      <dgm:spPr/>
    </dgm:pt>
    <dgm:pt modelId="{6927B4EC-F179-4687-B50D-7402ADAB9E79}" type="pres">
      <dgm:prSet presAssocID="{0BD8A516-DD1D-4C50-A06B-6739E7790B86}" presName="level" presStyleLbl="node1" presStyleIdx="0" presStyleCnt="3">
        <dgm:presLayoutVars>
          <dgm:chMax val="1"/>
          <dgm:bulletEnabled val="1"/>
        </dgm:presLayoutVars>
      </dgm:prSet>
      <dgm:spPr/>
    </dgm:pt>
    <dgm:pt modelId="{2E93759E-2BA2-4C21-A3B1-8A7425C1D3DB}" type="pres">
      <dgm:prSet presAssocID="{0BD8A516-DD1D-4C50-A06B-6739E7790B8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63579BC-41D5-4FC1-9AA1-37370B70AB96}" type="pres">
      <dgm:prSet presAssocID="{909C3506-04E8-40FE-8387-6F64FD2EFE64}" presName="Name8" presStyleCnt="0"/>
      <dgm:spPr/>
    </dgm:pt>
    <dgm:pt modelId="{0E494496-1BE3-4F88-B27B-B70557B8DCB7}" type="pres">
      <dgm:prSet presAssocID="{909C3506-04E8-40FE-8387-6F64FD2EFE64}" presName="level" presStyleLbl="node1" presStyleIdx="1" presStyleCnt="3">
        <dgm:presLayoutVars>
          <dgm:chMax val="1"/>
          <dgm:bulletEnabled val="1"/>
        </dgm:presLayoutVars>
      </dgm:prSet>
      <dgm:spPr/>
    </dgm:pt>
    <dgm:pt modelId="{1E9C6828-BF17-4C16-846B-348800DA5367}" type="pres">
      <dgm:prSet presAssocID="{909C3506-04E8-40FE-8387-6F64FD2EFE6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C7A45D2-C898-4DAB-9F52-3A66D1F7BACF}" type="pres">
      <dgm:prSet presAssocID="{147EC382-282F-459D-AC87-FC0BF7562E00}" presName="Name8" presStyleCnt="0"/>
      <dgm:spPr/>
    </dgm:pt>
    <dgm:pt modelId="{DB0D7DE4-BBCC-4942-BAEF-F82C3C4615DF}" type="pres">
      <dgm:prSet presAssocID="{147EC382-282F-459D-AC87-FC0BF7562E00}" presName="level" presStyleLbl="node1" presStyleIdx="2" presStyleCnt="3">
        <dgm:presLayoutVars>
          <dgm:chMax val="1"/>
          <dgm:bulletEnabled val="1"/>
        </dgm:presLayoutVars>
      </dgm:prSet>
      <dgm:spPr/>
    </dgm:pt>
    <dgm:pt modelId="{1E8C167F-0D64-4CB0-885F-782A016832CB}" type="pres">
      <dgm:prSet presAssocID="{147EC382-282F-459D-AC87-FC0BF7562E0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D70AC31-B764-4C1F-8227-71506A1F6DD4}" type="presOf" srcId="{0BD8A516-DD1D-4C50-A06B-6739E7790B86}" destId="{6927B4EC-F179-4687-B50D-7402ADAB9E79}" srcOrd="0" destOrd="0" presId="urn:microsoft.com/office/officeart/2005/8/layout/pyramid1"/>
    <dgm:cxn modelId="{FF84BC31-12FB-40DA-8D65-F0EDE0E9DD3B}" type="presOf" srcId="{147EC382-282F-459D-AC87-FC0BF7562E00}" destId="{DB0D7DE4-BBCC-4942-BAEF-F82C3C4615DF}" srcOrd="0" destOrd="0" presId="urn:microsoft.com/office/officeart/2005/8/layout/pyramid1"/>
    <dgm:cxn modelId="{A4411B3D-2646-48D0-9E3C-559EB2B4436C}" srcId="{583ECACC-849E-4BB4-BE9F-A26AEF5E35B1}" destId="{0BD8A516-DD1D-4C50-A06B-6739E7790B86}" srcOrd="0" destOrd="0" parTransId="{E8922D7D-B070-40B2-88A2-9553CA93CBFD}" sibTransId="{FE04E006-3B54-42F9-90FD-C666C60C7156}"/>
    <dgm:cxn modelId="{5C32A945-8A1F-497B-9CA2-0AA8AFA64D99}" type="presOf" srcId="{909C3506-04E8-40FE-8387-6F64FD2EFE64}" destId="{1E9C6828-BF17-4C16-846B-348800DA5367}" srcOrd="1" destOrd="0" presId="urn:microsoft.com/office/officeart/2005/8/layout/pyramid1"/>
    <dgm:cxn modelId="{FABD866B-9F37-4A49-8E1E-275EA70579B4}" type="presOf" srcId="{583ECACC-849E-4BB4-BE9F-A26AEF5E35B1}" destId="{DCB53F73-1D56-4610-A322-5051D34172D3}" srcOrd="0" destOrd="0" presId="urn:microsoft.com/office/officeart/2005/8/layout/pyramid1"/>
    <dgm:cxn modelId="{9553377D-81A1-45CE-8F61-E1B85857AA83}" type="presOf" srcId="{909C3506-04E8-40FE-8387-6F64FD2EFE64}" destId="{0E494496-1BE3-4F88-B27B-B70557B8DCB7}" srcOrd="0" destOrd="0" presId="urn:microsoft.com/office/officeart/2005/8/layout/pyramid1"/>
    <dgm:cxn modelId="{CEF920A1-CFDC-4D49-A29B-F47EA8E8F81A}" srcId="{583ECACC-849E-4BB4-BE9F-A26AEF5E35B1}" destId="{147EC382-282F-459D-AC87-FC0BF7562E00}" srcOrd="2" destOrd="0" parTransId="{1AC3B581-6781-4CC0-AC29-0A2D6A6A1F69}" sibTransId="{B251E702-DBBA-4538-B0ED-4DC5F1C7BA33}"/>
    <dgm:cxn modelId="{58D445BF-1B6E-4A60-8F56-DBEB5FE0CB34}" type="presOf" srcId="{147EC382-282F-459D-AC87-FC0BF7562E00}" destId="{1E8C167F-0D64-4CB0-885F-782A016832CB}" srcOrd="1" destOrd="0" presId="urn:microsoft.com/office/officeart/2005/8/layout/pyramid1"/>
    <dgm:cxn modelId="{B87F0CF1-01DA-46D8-9723-355D0C730669}" type="presOf" srcId="{0BD8A516-DD1D-4C50-A06B-6739E7790B86}" destId="{2E93759E-2BA2-4C21-A3B1-8A7425C1D3DB}" srcOrd="1" destOrd="0" presId="urn:microsoft.com/office/officeart/2005/8/layout/pyramid1"/>
    <dgm:cxn modelId="{A56265FF-60A7-41B2-BF89-432D846FA945}" srcId="{583ECACC-849E-4BB4-BE9F-A26AEF5E35B1}" destId="{909C3506-04E8-40FE-8387-6F64FD2EFE64}" srcOrd="1" destOrd="0" parTransId="{71831D1C-995E-49BC-9E64-0A840C44131A}" sibTransId="{DD2F618F-9635-4EFD-9C07-69A428D44239}"/>
    <dgm:cxn modelId="{F56F38E7-9042-4FD3-856C-11903AFCDC08}" type="presParOf" srcId="{DCB53F73-1D56-4610-A322-5051D34172D3}" destId="{14FD510B-5640-4B50-AA2F-E2EDCE6E2D63}" srcOrd="0" destOrd="0" presId="urn:microsoft.com/office/officeart/2005/8/layout/pyramid1"/>
    <dgm:cxn modelId="{9D939E72-9904-4DBB-A196-DAE6AC9FE233}" type="presParOf" srcId="{14FD510B-5640-4B50-AA2F-E2EDCE6E2D63}" destId="{6927B4EC-F179-4687-B50D-7402ADAB9E79}" srcOrd="0" destOrd="0" presId="urn:microsoft.com/office/officeart/2005/8/layout/pyramid1"/>
    <dgm:cxn modelId="{456B7EDD-282F-4D14-B6CF-EE2C728DA7CB}" type="presParOf" srcId="{14FD510B-5640-4B50-AA2F-E2EDCE6E2D63}" destId="{2E93759E-2BA2-4C21-A3B1-8A7425C1D3DB}" srcOrd="1" destOrd="0" presId="urn:microsoft.com/office/officeart/2005/8/layout/pyramid1"/>
    <dgm:cxn modelId="{91848A42-2D98-452D-A9D5-DF60CD309D25}" type="presParOf" srcId="{DCB53F73-1D56-4610-A322-5051D34172D3}" destId="{163579BC-41D5-4FC1-9AA1-37370B70AB96}" srcOrd="1" destOrd="0" presId="urn:microsoft.com/office/officeart/2005/8/layout/pyramid1"/>
    <dgm:cxn modelId="{A1586C24-8BDC-4B27-AB76-3AB5FD5A0B5C}" type="presParOf" srcId="{163579BC-41D5-4FC1-9AA1-37370B70AB96}" destId="{0E494496-1BE3-4F88-B27B-B70557B8DCB7}" srcOrd="0" destOrd="0" presId="urn:microsoft.com/office/officeart/2005/8/layout/pyramid1"/>
    <dgm:cxn modelId="{60047AC4-BD06-4E4E-970B-FC4E496AFC37}" type="presParOf" srcId="{163579BC-41D5-4FC1-9AA1-37370B70AB96}" destId="{1E9C6828-BF17-4C16-846B-348800DA5367}" srcOrd="1" destOrd="0" presId="urn:microsoft.com/office/officeart/2005/8/layout/pyramid1"/>
    <dgm:cxn modelId="{126866D1-EFA4-4A98-AEE1-3FA0DACBC0F1}" type="presParOf" srcId="{DCB53F73-1D56-4610-A322-5051D34172D3}" destId="{EC7A45D2-C898-4DAB-9F52-3A66D1F7BACF}" srcOrd="2" destOrd="0" presId="urn:microsoft.com/office/officeart/2005/8/layout/pyramid1"/>
    <dgm:cxn modelId="{5DE14CE1-184B-4BE2-8277-D81DFCE9496F}" type="presParOf" srcId="{EC7A45D2-C898-4DAB-9F52-3A66D1F7BACF}" destId="{DB0D7DE4-BBCC-4942-BAEF-F82C3C4615DF}" srcOrd="0" destOrd="0" presId="urn:microsoft.com/office/officeart/2005/8/layout/pyramid1"/>
    <dgm:cxn modelId="{6EA7BA6B-89FA-4339-A9A0-A405891060F7}" type="presParOf" srcId="{EC7A45D2-C898-4DAB-9F52-3A66D1F7BACF}" destId="{1E8C167F-0D64-4CB0-885F-782A016832C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EE15DC-779A-435B-A83B-17CCDB974D24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58502DD-B0E5-4225-936E-B1F7FDA2A4E3}">
      <dgm:prSet phldrT="[Text]"/>
      <dgm:spPr/>
      <dgm:t>
        <a:bodyPr/>
        <a:lstStyle/>
        <a:p>
          <a:r>
            <a:rPr lang="en-GB" dirty="0"/>
            <a:t>Modal shift</a:t>
          </a:r>
        </a:p>
      </dgm:t>
    </dgm:pt>
    <dgm:pt modelId="{BFB8BB06-37AB-4D3C-B493-F40243B00066}" type="parTrans" cxnId="{5ED0FAE6-61C8-4715-A481-43BCF568270D}">
      <dgm:prSet/>
      <dgm:spPr/>
      <dgm:t>
        <a:bodyPr/>
        <a:lstStyle/>
        <a:p>
          <a:endParaRPr lang="en-GB"/>
        </a:p>
      </dgm:t>
    </dgm:pt>
    <dgm:pt modelId="{8B89A8DE-2944-4BB8-B0AA-BFD3E67ACFE4}" type="sibTrans" cxnId="{5ED0FAE6-61C8-4715-A481-43BCF568270D}">
      <dgm:prSet/>
      <dgm:spPr/>
      <dgm:t>
        <a:bodyPr/>
        <a:lstStyle/>
        <a:p>
          <a:endParaRPr lang="en-GB"/>
        </a:p>
      </dgm:t>
    </dgm:pt>
    <dgm:pt modelId="{A03CA6F4-BCBF-4BB2-804B-A56AC1693168}">
      <dgm:prSet phldrT="[Text]"/>
      <dgm:spPr/>
      <dgm:t>
        <a:bodyPr/>
        <a:lstStyle/>
        <a:p>
          <a:r>
            <a:rPr lang="en-GB" dirty="0"/>
            <a:t>Bus services</a:t>
          </a:r>
        </a:p>
      </dgm:t>
    </dgm:pt>
    <dgm:pt modelId="{8C299CE2-6269-454C-ABCC-13521C4705A4}" type="parTrans" cxnId="{B8598182-19A9-4EBE-8288-66F720617F80}">
      <dgm:prSet/>
      <dgm:spPr/>
      <dgm:t>
        <a:bodyPr/>
        <a:lstStyle/>
        <a:p>
          <a:endParaRPr lang="en-GB"/>
        </a:p>
      </dgm:t>
    </dgm:pt>
    <dgm:pt modelId="{C95FF26A-3B9F-4ED9-AED3-708C0C65C5C8}" type="sibTrans" cxnId="{B8598182-19A9-4EBE-8288-66F720617F80}">
      <dgm:prSet/>
      <dgm:spPr/>
      <dgm:t>
        <a:bodyPr/>
        <a:lstStyle/>
        <a:p>
          <a:endParaRPr lang="en-GB"/>
        </a:p>
      </dgm:t>
    </dgm:pt>
    <dgm:pt modelId="{A2F7D370-DA04-4C71-9C92-DE7CAD906AFA}">
      <dgm:prSet phldrT="[Text]"/>
      <dgm:spPr/>
      <dgm:t>
        <a:bodyPr/>
        <a:lstStyle/>
        <a:p>
          <a:r>
            <a:rPr lang="en-GB" dirty="0"/>
            <a:t>Rail fares</a:t>
          </a:r>
        </a:p>
      </dgm:t>
    </dgm:pt>
    <dgm:pt modelId="{5B6780C1-18DA-4093-B224-855CA86DFADB}" type="parTrans" cxnId="{F1B47753-11AA-454B-B37B-64FB1BB519C1}">
      <dgm:prSet/>
      <dgm:spPr/>
      <dgm:t>
        <a:bodyPr/>
        <a:lstStyle/>
        <a:p>
          <a:endParaRPr lang="en-GB"/>
        </a:p>
      </dgm:t>
    </dgm:pt>
    <dgm:pt modelId="{BF560FEE-5CA7-454A-99B2-E3FD8B006CAF}" type="sibTrans" cxnId="{F1B47753-11AA-454B-B37B-64FB1BB519C1}">
      <dgm:prSet/>
      <dgm:spPr/>
      <dgm:t>
        <a:bodyPr/>
        <a:lstStyle/>
        <a:p>
          <a:endParaRPr lang="en-GB"/>
        </a:p>
      </dgm:t>
    </dgm:pt>
    <dgm:pt modelId="{5348F631-FA41-49EF-AB36-F3071D17B44A}">
      <dgm:prSet phldrT="[Text]"/>
      <dgm:spPr/>
      <dgm:t>
        <a:bodyPr/>
        <a:lstStyle/>
        <a:p>
          <a:r>
            <a:rPr lang="en-GB" dirty="0"/>
            <a:t>Cycling infra</a:t>
          </a:r>
        </a:p>
      </dgm:t>
    </dgm:pt>
    <dgm:pt modelId="{E8C89C93-4412-4874-A01C-66786DE8E6B7}" type="parTrans" cxnId="{CCC896A2-B5A0-4C3B-A251-6D44D7BB521A}">
      <dgm:prSet/>
      <dgm:spPr/>
      <dgm:t>
        <a:bodyPr/>
        <a:lstStyle/>
        <a:p>
          <a:endParaRPr lang="en-GB"/>
        </a:p>
      </dgm:t>
    </dgm:pt>
    <dgm:pt modelId="{4DDEEB06-04ED-4092-9780-653F540D1355}" type="sibTrans" cxnId="{CCC896A2-B5A0-4C3B-A251-6D44D7BB521A}">
      <dgm:prSet/>
      <dgm:spPr/>
      <dgm:t>
        <a:bodyPr/>
        <a:lstStyle/>
        <a:p>
          <a:endParaRPr lang="en-GB"/>
        </a:p>
      </dgm:t>
    </dgm:pt>
    <dgm:pt modelId="{111A6A07-5F95-41FE-97CE-1FF7A7F4C841}">
      <dgm:prSet/>
      <dgm:spPr/>
      <dgm:t>
        <a:bodyPr/>
        <a:lstStyle/>
        <a:p>
          <a:r>
            <a:rPr lang="en-GB" dirty="0"/>
            <a:t>Workplace Parking Levies</a:t>
          </a:r>
        </a:p>
      </dgm:t>
    </dgm:pt>
    <dgm:pt modelId="{D43934D7-9FEE-4F94-9817-A3A988132A63}" type="parTrans" cxnId="{E0C59E7D-D80C-43F3-BA53-1A66E0D3D613}">
      <dgm:prSet/>
      <dgm:spPr/>
      <dgm:t>
        <a:bodyPr/>
        <a:lstStyle/>
        <a:p>
          <a:endParaRPr lang="en-GB"/>
        </a:p>
      </dgm:t>
    </dgm:pt>
    <dgm:pt modelId="{44CFEB59-A638-48CA-A6D8-B1672C35BA2C}" type="sibTrans" cxnId="{E0C59E7D-D80C-43F3-BA53-1A66E0D3D613}">
      <dgm:prSet/>
      <dgm:spPr/>
      <dgm:t>
        <a:bodyPr/>
        <a:lstStyle/>
        <a:p>
          <a:endParaRPr lang="en-GB"/>
        </a:p>
      </dgm:t>
    </dgm:pt>
    <dgm:pt modelId="{B308BEA1-9D43-4E45-9AB6-DEC164F0A991}">
      <dgm:prSet/>
      <dgm:spPr/>
      <dgm:t>
        <a:bodyPr/>
        <a:lstStyle/>
        <a:p>
          <a:r>
            <a:rPr lang="en-GB" dirty="0"/>
            <a:t>Local Transport Plans</a:t>
          </a:r>
        </a:p>
      </dgm:t>
    </dgm:pt>
    <dgm:pt modelId="{C6BB3A28-1BE1-4C49-AA93-602F042E15FD}" type="parTrans" cxnId="{32D2C3B9-F2B7-4975-8A4E-8C87D2AAA544}">
      <dgm:prSet/>
      <dgm:spPr/>
      <dgm:t>
        <a:bodyPr/>
        <a:lstStyle/>
        <a:p>
          <a:endParaRPr lang="en-GB"/>
        </a:p>
      </dgm:t>
    </dgm:pt>
    <dgm:pt modelId="{5766D64A-264F-427B-B314-FA90E12CAE80}" type="sibTrans" cxnId="{32D2C3B9-F2B7-4975-8A4E-8C87D2AAA544}">
      <dgm:prSet/>
      <dgm:spPr/>
      <dgm:t>
        <a:bodyPr/>
        <a:lstStyle/>
        <a:p>
          <a:endParaRPr lang="en-GB"/>
        </a:p>
      </dgm:t>
    </dgm:pt>
    <dgm:pt modelId="{7B3EBCF7-AD50-4373-88C0-9DF1C0F8AC92}">
      <dgm:prSet/>
      <dgm:spPr/>
      <dgm:t>
        <a:bodyPr/>
        <a:lstStyle/>
        <a:p>
          <a:r>
            <a:rPr lang="en-GB" dirty="0"/>
            <a:t>Pavements &amp; crossings</a:t>
          </a:r>
        </a:p>
      </dgm:t>
    </dgm:pt>
    <dgm:pt modelId="{FDA8452A-D603-40D1-AE73-CAE126B2E07B}" type="parTrans" cxnId="{45354C3C-F55B-402F-B5E3-D3C5504E44CF}">
      <dgm:prSet/>
      <dgm:spPr/>
      <dgm:t>
        <a:bodyPr/>
        <a:lstStyle/>
        <a:p>
          <a:endParaRPr lang="en-GB"/>
        </a:p>
      </dgm:t>
    </dgm:pt>
    <dgm:pt modelId="{FFF6B584-1CA5-4028-AB80-8E12CE1BDCD4}" type="sibTrans" cxnId="{45354C3C-F55B-402F-B5E3-D3C5504E44CF}">
      <dgm:prSet/>
      <dgm:spPr/>
      <dgm:t>
        <a:bodyPr/>
        <a:lstStyle/>
        <a:p>
          <a:endParaRPr lang="en-GB"/>
        </a:p>
      </dgm:t>
    </dgm:pt>
    <dgm:pt modelId="{412FB3D0-DD41-4240-A588-15C2CCA5CE91}">
      <dgm:prSet/>
      <dgm:spPr/>
      <dgm:t>
        <a:bodyPr/>
        <a:lstStyle/>
        <a:p>
          <a:r>
            <a:rPr lang="en-GB" dirty="0"/>
            <a:t>Charging CAZs</a:t>
          </a:r>
        </a:p>
      </dgm:t>
    </dgm:pt>
    <dgm:pt modelId="{8AEE5134-E9C5-498D-8173-147477543880}" type="parTrans" cxnId="{9793E80A-6656-4E14-9D68-814B3700B620}">
      <dgm:prSet/>
      <dgm:spPr/>
      <dgm:t>
        <a:bodyPr/>
        <a:lstStyle/>
        <a:p>
          <a:endParaRPr lang="en-GB"/>
        </a:p>
      </dgm:t>
    </dgm:pt>
    <dgm:pt modelId="{FC1193A9-5661-4E07-9435-FBE094466A36}" type="sibTrans" cxnId="{9793E80A-6656-4E14-9D68-814B3700B620}">
      <dgm:prSet/>
      <dgm:spPr/>
      <dgm:t>
        <a:bodyPr/>
        <a:lstStyle/>
        <a:p>
          <a:endParaRPr lang="en-GB"/>
        </a:p>
      </dgm:t>
    </dgm:pt>
    <dgm:pt modelId="{FE4230A9-7F0C-4F50-934B-0CE265094CF4}" type="pres">
      <dgm:prSet presAssocID="{3BEE15DC-779A-435B-A83B-17CCDB974D24}" presName="composite" presStyleCnt="0">
        <dgm:presLayoutVars>
          <dgm:chMax val="1"/>
          <dgm:dir/>
          <dgm:resizeHandles val="exact"/>
        </dgm:presLayoutVars>
      </dgm:prSet>
      <dgm:spPr/>
    </dgm:pt>
    <dgm:pt modelId="{4D0A2158-0BCE-413F-82C6-6F66D3684236}" type="pres">
      <dgm:prSet presAssocID="{3BEE15DC-779A-435B-A83B-17CCDB974D24}" presName="radial" presStyleCnt="0">
        <dgm:presLayoutVars>
          <dgm:animLvl val="ctr"/>
        </dgm:presLayoutVars>
      </dgm:prSet>
      <dgm:spPr/>
    </dgm:pt>
    <dgm:pt modelId="{21B14EBE-5BC4-4295-9EDB-0A72204E784F}" type="pres">
      <dgm:prSet presAssocID="{058502DD-B0E5-4225-936E-B1F7FDA2A4E3}" presName="centerShape" presStyleLbl="vennNode1" presStyleIdx="0" presStyleCnt="8" custScaleX="84706" custScaleY="89064"/>
      <dgm:spPr/>
    </dgm:pt>
    <dgm:pt modelId="{6A9AAE44-67B8-4883-AE9D-72070C18814D}" type="pres">
      <dgm:prSet presAssocID="{A2F7D370-DA04-4C71-9C92-DE7CAD906AFA}" presName="node" presStyleLbl="vennNode1" presStyleIdx="1" presStyleCnt="8">
        <dgm:presLayoutVars>
          <dgm:bulletEnabled val="1"/>
        </dgm:presLayoutVars>
      </dgm:prSet>
      <dgm:spPr/>
    </dgm:pt>
    <dgm:pt modelId="{EC33570A-4DF0-48C7-8C50-D030603B9A94}" type="pres">
      <dgm:prSet presAssocID="{A03CA6F4-BCBF-4BB2-804B-A56AC1693168}" presName="node" presStyleLbl="vennNode1" presStyleIdx="2" presStyleCnt="8">
        <dgm:presLayoutVars>
          <dgm:bulletEnabled val="1"/>
        </dgm:presLayoutVars>
      </dgm:prSet>
      <dgm:spPr/>
    </dgm:pt>
    <dgm:pt modelId="{A6641731-BB29-4C27-8314-810E9D4B9BEF}" type="pres">
      <dgm:prSet presAssocID="{B308BEA1-9D43-4E45-9AB6-DEC164F0A991}" presName="node" presStyleLbl="vennNode1" presStyleIdx="3" presStyleCnt="8">
        <dgm:presLayoutVars>
          <dgm:bulletEnabled val="1"/>
        </dgm:presLayoutVars>
      </dgm:prSet>
      <dgm:spPr/>
    </dgm:pt>
    <dgm:pt modelId="{080E69C4-DAA8-4F23-AB9B-D6D931AEF68E}" type="pres">
      <dgm:prSet presAssocID="{5348F631-FA41-49EF-AB36-F3071D17B44A}" presName="node" presStyleLbl="vennNode1" presStyleIdx="4" presStyleCnt="8">
        <dgm:presLayoutVars>
          <dgm:bulletEnabled val="1"/>
        </dgm:presLayoutVars>
      </dgm:prSet>
      <dgm:spPr/>
    </dgm:pt>
    <dgm:pt modelId="{FF994EDC-11AB-4E2D-A844-B1C02D2F8FFC}" type="pres">
      <dgm:prSet presAssocID="{7B3EBCF7-AD50-4373-88C0-9DF1C0F8AC92}" presName="node" presStyleLbl="vennNode1" presStyleIdx="5" presStyleCnt="8">
        <dgm:presLayoutVars>
          <dgm:bulletEnabled val="1"/>
        </dgm:presLayoutVars>
      </dgm:prSet>
      <dgm:spPr/>
    </dgm:pt>
    <dgm:pt modelId="{6455DB0A-1D62-4643-8899-D36D2E26F575}" type="pres">
      <dgm:prSet presAssocID="{412FB3D0-DD41-4240-A588-15C2CCA5CE91}" presName="node" presStyleLbl="vennNode1" presStyleIdx="6" presStyleCnt="8">
        <dgm:presLayoutVars>
          <dgm:bulletEnabled val="1"/>
        </dgm:presLayoutVars>
      </dgm:prSet>
      <dgm:spPr/>
    </dgm:pt>
    <dgm:pt modelId="{C241245E-C440-4E3A-9727-6C0847E052A8}" type="pres">
      <dgm:prSet presAssocID="{111A6A07-5F95-41FE-97CE-1FF7A7F4C841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9793E80A-6656-4E14-9D68-814B3700B620}" srcId="{058502DD-B0E5-4225-936E-B1F7FDA2A4E3}" destId="{412FB3D0-DD41-4240-A588-15C2CCA5CE91}" srcOrd="5" destOrd="0" parTransId="{8AEE5134-E9C5-498D-8173-147477543880}" sibTransId="{FC1193A9-5661-4E07-9435-FBE094466A36}"/>
    <dgm:cxn modelId="{F3B47C24-63D6-423D-B81E-47BB1D7F6203}" type="presOf" srcId="{058502DD-B0E5-4225-936E-B1F7FDA2A4E3}" destId="{21B14EBE-5BC4-4295-9EDB-0A72204E784F}" srcOrd="0" destOrd="0" presId="urn:microsoft.com/office/officeart/2005/8/layout/radial3"/>
    <dgm:cxn modelId="{DAFD6D36-7FC6-4379-A9FF-FB56FEF286BC}" type="presOf" srcId="{3BEE15DC-779A-435B-A83B-17CCDB974D24}" destId="{FE4230A9-7F0C-4F50-934B-0CE265094CF4}" srcOrd="0" destOrd="0" presId="urn:microsoft.com/office/officeart/2005/8/layout/radial3"/>
    <dgm:cxn modelId="{45354C3C-F55B-402F-B5E3-D3C5504E44CF}" srcId="{058502DD-B0E5-4225-936E-B1F7FDA2A4E3}" destId="{7B3EBCF7-AD50-4373-88C0-9DF1C0F8AC92}" srcOrd="4" destOrd="0" parTransId="{FDA8452A-D603-40D1-AE73-CAE126B2E07B}" sibTransId="{FFF6B584-1CA5-4028-AB80-8E12CE1BDCD4}"/>
    <dgm:cxn modelId="{AB678D66-8DAC-47F7-ACA3-F9C15CEF39F4}" type="presOf" srcId="{A2F7D370-DA04-4C71-9C92-DE7CAD906AFA}" destId="{6A9AAE44-67B8-4883-AE9D-72070C18814D}" srcOrd="0" destOrd="0" presId="urn:microsoft.com/office/officeart/2005/8/layout/radial3"/>
    <dgm:cxn modelId="{C205C347-5B44-4B9F-BAD2-F269BFFF49C1}" type="presOf" srcId="{B308BEA1-9D43-4E45-9AB6-DEC164F0A991}" destId="{A6641731-BB29-4C27-8314-810E9D4B9BEF}" srcOrd="0" destOrd="0" presId="urn:microsoft.com/office/officeart/2005/8/layout/radial3"/>
    <dgm:cxn modelId="{7E0E1052-1A78-4E61-A894-E3E961F24A11}" type="presOf" srcId="{5348F631-FA41-49EF-AB36-F3071D17B44A}" destId="{080E69C4-DAA8-4F23-AB9B-D6D931AEF68E}" srcOrd="0" destOrd="0" presId="urn:microsoft.com/office/officeart/2005/8/layout/radial3"/>
    <dgm:cxn modelId="{F1B47753-11AA-454B-B37B-64FB1BB519C1}" srcId="{058502DD-B0E5-4225-936E-B1F7FDA2A4E3}" destId="{A2F7D370-DA04-4C71-9C92-DE7CAD906AFA}" srcOrd="0" destOrd="0" parTransId="{5B6780C1-18DA-4093-B224-855CA86DFADB}" sibTransId="{BF560FEE-5CA7-454A-99B2-E3FD8B006CAF}"/>
    <dgm:cxn modelId="{E0C59E7D-D80C-43F3-BA53-1A66E0D3D613}" srcId="{058502DD-B0E5-4225-936E-B1F7FDA2A4E3}" destId="{111A6A07-5F95-41FE-97CE-1FF7A7F4C841}" srcOrd="6" destOrd="0" parTransId="{D43934D7-9FEE-4F94-9817-A3A988132A63}" sibTransId="{44CFEB59-A638-48CA-A6D8-B1672C35BA2C}"/>
    <dgm:cxn modelId="{B8598182-19A9-4EBE-8288-66F720617F80}" srcId="{058502DD-B0E5-4225-936E-B1F7FDA2A4E3}" destId="{A03CA6F4-BCBF-4BB2-804B-A56AC1693168}" srcOrd="1" destOrd="0" parTransId="{8C299CE2-6269-454C-ABCC-13521C4705A4}" sibTransId="{C95FF26A-3B9F-4ED9-AED3-708C0C65C5C8}"/>
    <dgm:cxn modelId="{CCC896A2-B5A0-4C3B-A251-6D44D7BB521A}" srcId="{058502DD-B0E5-4225-936E-B1F7FDA2A4E3}" destId="{5348F631-FA41-49EF-AB36-F3071D17B44A}" srcOrd="3" destOrd="0" parTransId="{E8C89C93-4412-4874-A01C-66786DE8E6B7}" sibTransId="{4DDEEB06-04ED-4092-9780-653F540D1355}"/>
    <dgm:cxn modelId="{32D2C3B9-F2B7-4975-8A4E-8C87D2AAA544}" srcId="{058502DD-B0E5-4225-936E-B1F7FDA2A4E3}" destId="{B308BEA1-9D43-4E45-9AB6-DEC164F0A991}" srcOrd="2" destOrd="0" parTransId="{C6BB3A28-1BE1-4C49-AA93-602F042E15FD}" sibTransId="{5766D64A-264F-427B-B314-FA90E12CAE80}"/>
    <dgm:cxn modelId="{1298E1BF-251F-4362-98A4-A1B2B1A63C1D}" type="presOf" srcId="{412FB3D0-DD41-4240-A588-15C2CCA5CE91}" destId="{6455DB0A-1D62-4643-8899-D36D2E26F575}" srcOrd="0" destOrd="0" presId="urn:microsoft.com/office/officeart/2005/8/layout/radial3"/>
    <dgm:cxn modelId="{8D82ECBF-B985-4B58-A0D1-8058A97157FF}" type="presOf" srcId="{7B3EBCF7-AD50-4373-88C0-9DF1C0F8AC92}" destId="{FF994EDC-11AB-4E2D-A844-B1C02D2F8FFC}" srcOrd="0" destOrd="0" presId="urn:microsoft.com/office/officeart/2005/8/layout/radial3"/>
    <dgm:cxn modelId="{5ED0FAE6-61C8-4715-A481-43BCF568270D}" srcId="{3BEE15DC-779A-435B-A83B-17CCDB974D24}" destId="{058502DD-B0E5-4225-936E-B1F7FDA2A4E3}" srcOrd="0" destOrd="0" parTransId="{BFB8BB06-37AB-4D3C-B493-F40243B00066}" sibTransId="{8B89A8DE-2944-4BB8-B0AA-BFD3E67ACFE4}"/>
    <dgm:cxn modelId="{C3BB75EC-4A5B-4E49-8FB1-9BEADC66D679}" type="presOf" srcId="{111A6A07-5F95-41FE-97CE-1FF7A7F4C841}" destId="{C241245E-C440-4E3A-9727-6C0847E052A8}" srcOrd="0" destOrd="0" presId="urn:microsoft.com/office/officeart/2005/8/layout/radial3"/>
    <dgm:cxn modelId="{D8909AEC-2580-42D1-88AD-E5178B121823}" type="presOf" srcId="{A03CA6F4-BCBF-4BB2-804B-A56AC1693168}" destId="{EC33570A-4DF0-48C7-8C50-D030603B9A94}" srcOrd="0" destOrd="0" presId="urn:microsoft.com/office/officeart/2005/8/layout/radial3"/>
    <dgm:cxn modelId="{E543BB6D-290B-4E97-9E1A-C718C67A0E16}" type="presParOf" srcId="{FE4230A9-7F0C-4F50-934B-0CE265094CF4}" destId="{4D0A2158-0BCE-413F-82C6-6F66D3684236}" srcOrd="0" destOrd="0" presId="urn:microsoft.com/office/officeart/2005/8/layout/radial3"/>
    <dgm:cxn modelId="{56A0FEF1-8D00-47C1-9127-3B7EFA439EB7}" type="presParOf" srcId="{4D0A2158-0BCE-413F-82C6-6F66D3684236}" destId="{21B14EBE-5BC4-4295-9EDB-0A72204E784F}" srcOrd="0" destOrd="0" presId="urn:microsoft.com/office/officeart/2005/8/layout/radial3"/>
    <dgm:cxn modelId="{D7F5519F-5E07-4FDC-B9D0-3328A3D85995}" type="presParOf" srcId="{4D0A2158-0BCE-413F-82C6-6F66D3684236}" destId="{6A9AAE44-67B8-4883-AE9D-72070C18814D}" srcOrd="1" destOrd="0" presId="urn:microsoft.com/office/officeart/2005/8/layout/radial3"/>
    <dgm:cxn modelId="{763F1C54-EFE6-4D8F-9E74-5AAC5992AB48}" type="presParOf" srcId="{4D0A2158-0BCE-413F-82C6-6F66D3684236}" destId="{EC33570A-4DF0-48C7-8C50-D030603B9A94}" srcOrd="2" destOrd="0" presId="urn:microsoft.com/office/officeart/2005/8/layout/radial3"/>
    <dgm:cxn modelId="{08968B7D-CC19-448B-81A7-26AECBAEE57B}" type="presParOf" srcId="{4D0A2158-0BCE-413F-82C6-6F66D3684236}" destId="{A6641731-BB29-4C27-8314-810E9D4B9BEF}" srcOrd="3" destOrd="0" presId="urn:microsoft.com/office/officeart/2005/8/layout/radial3"/>
    <dgm:cxn modelId="{1D77EA4F-ADB3-44C0-A8A1-DA83C7C542B8}" type="presParOf" srcId="{4D0A2158-0BCE-413F-82C6-6F66D3684236}" destId="{080E69C4-DAA8-4F23-AB9B-D6D931AEF68E}" srcOrd="4" destOrd="0" presId="urn:microsoft.com/office/officeart/2005/8/layout/radial3"/>
    <dgm:cxn modelId="{ED19CC38-08A7-473C-BFDF-A782398B3D81}" type="presParOf" srcId="{4D0A2158-0BCE-413F-82C6-6F66D3684236}" destId="{FF994EDC-11AB-4E2D-A844-B1C02D2F8FFC}" srcOrd="5" destOrd="0" presId="urn:microsoft.com/office/officeart/2005/8/layout/radial3"/>
    <dgm:cxn modelId="{B7AA8EFA-9FEB-4433-A67C-CEB84B2D2C94}" type="presParOf" srcId="{4D0A2158-0BCE-413F-82C6-6F66D3684236}" destId="{6455DB0A-1D62-4643-8899-D36D2E26F575}" srcOrd="6" destOrd="0" presId="urn:microsoft.com/office/officeart/2005/8/layout/radial3"/>
    <dgm:cxn modelId="{1416AB30-813B-4A60-9519-3C55A978EC0F}" type="presParOf" srcId="{4D0A2158-0BCE-413F-82C6-6F66D3684236}" destId="{C241245E-C440-4E3A-9727-6C0847E052A8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7B4EC-F179-4687-B50D-7402ADAB9E79}">
      <dsp:nvSpPr>
        <dsp:cNvPr id="0" name=""/>
        <dsp:cNvSpPr/>
      </dsp:nvSpPr>
      <dsp:spPr>
        <a:xfrm>
          <a:off x="1820977" y="0"/>
          <a:ext cx="1820978" cy="1964982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Bliss 2" panose="02000506030000020004" pitchFamily="50" charset="0"/>
            </a:rPr>
            <a:t>Avoid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b="1" kern="1200" dirty="0">
            <a:latin typeface="Bliss 2" panose="02000506030000020004" pitchFamily="50" charset="0"/>
          </a:endParaRPr>
        </a:p>
      </dsp:txBody>
      <dsp:txXfrm>
        <a:off x="1820977" y="0"/>
        <a:ext cx="1820978" cy="1964982"/>
      </dsp:txXfrm>
    </dsp:sp>
    <dsp:sp modelId="{0E494496-1BE3-4F88-B27B-B70557B8DCB7}">
      <dsp:nvSpPr>
        <dsp:cNvPr id="0" name=""/>
        <dsp:cNvSpPr/>
      </dsp:nvSpPr>
      <dsp:spPr>
        <a:xfrm>
          <a:off x="910488" y="1964982"/>
          <a:ext cx="3641956" cy="1964982"/>
        </a:xfrm>
        <a:prstGeom prst="trapezoid">
          <a:avLst>
            <a:gd name="adj" fmla="val 4633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Bliss 2" panose="02000506030000020004" pitchFamily="50" charset="0"/>
            </a:rPr>
            <a:t>Shift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b="1" kern="1200" dirty="0">
            <a:latin typeface="Bliss 2" panose="02000506030000020004" pitchFamily="50" charset="0"/>
          </a:endParaRPr>
        </a:p>
      </dsp:txBody>
      <dsp:txXfrm>
        <a:off x="1547831" y="1964982"/>
        <a:ext cx="2367271" cy="1964982"/>
      </dsp:txXfrm>
    </dsp:sp>
    <dsp:sp modelId="{DB0D7DE4-BBCC-4942-BAEF-F82C3C4615DF}">
      <dsp:nvSpPr>
        <dsp:cNvPr id="0" name=""/>
        <dsp:cNvSpPr/>
      </dsp:nvSpPr>
      <dsp:spPr>
        <a:xfrm>
          <a:off x="0" y="3929964"/>
          <a:ext cx="5462934" cy="1964982"/>
        </a:xfrm>
        <a:prstGeom prst="trapezoid">
          <a:avLst>
            <a:gd name="adj" fmla="val 4633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Bliss 2" panose="02000506030000020004" pitchFamily="50" charset="0"/>
            </a:rPr>
            <a:t>Improve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b="1" kern="1200" dirty="0">
            <a:latin typeface="Bliss 2" panose="02000506030000020004" pitchFamily="50" charset="0"/>
          </a:endParaRPr>
        </a:p>
      </dsp:txBody>
      <dsp:txXfrm>
        <a:off x="956013" y="3929964"/>
        <a:ext cx="3550907" cy="1964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14EBE-5BC4-4295-9EDB-0A72204E784F}">
      <dsp:nvSpPr>
        <dsp:cNvPr id="0" name=""/>
        <dsp:cNvSpPr/>
      </dsp:nvSpPr>
      <dsp:spPr>
        <a:xfrm>
          <a:off x="2768598" y="1445967"/>
          <a:ext cx="2590803" cy="27240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 dirty="0"/>
            <a:t>Modal shift</a:t>
          </a:r>
        </a:p>
      </dsp:txBody>
      <dsp:txXfrm>
        <a:off x="3148012" y="1844902"/>
        <a:ext cx="1831975" cy="1926226"/>
      </dsp:txXfrm>
    </dsp:sp>
    <dsp:sp modelId="{6A9AAE44-67B8-4883-AE9D-72070C18814D}">
      <dsp:nvSpPr>
        <dsp:cNvPr id="0" name=""/>
        <dsp:cNvSpPr/>
      </dsp:nvSpPr>
      <dsp:spPr>
        <a:xfrm>
          <a:off x="3299354" y="50405"/>
          <a:ext cx="1529291" cy="15292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Rail fares</a:t>
          </a:r>
        </a:p>
      </dsp:txBody>
      <dsp:txXfrm>
        <a:off x="3523313" y="274364"/>
        <a:ext cx="1081373" cy="1081373"/>
      </dsp:txXfrm>
    </dsp:sp>
    <dsp:sp modelId="{EC33570A-4DF0-48C7-8C50-D030603B9A94}">
      <dsp:nvSpPr>
        <dsp:cNvPr id="0" name=""/>
        <dsp:cNvSpPr/>
      </dsp:nvSpPr>
      <dsp:spPr>
        <a:xfrm>
          <a:off x="4857517" y="800776"/>
          <a:ext cx="1529291" cy="15292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Bus services</a:t>
          </a:r>
        </a:p>
      </dsp:txBody>
      <dsp:txXfrm>
        <a:off x="5081476" y="1024735"/>
        <a:ext cx="1081373" cy="1081373"/>
      </dsp:txXfrm>
    </dsp:sp>
    <dsp:sp modelId="{A6641731-BB29-4C27-8314-810E9D4B9BEF}">
      <dsp:nvSpPr>
        <dsp:cNvPr id="0" name=""/>
        <dsp:cNvSpPr/>
      </dsp:nvSpPr>
      <dsp:spPr>
        <a:xfrm>
          <a:off x="5242351" y="2486846"/>
          <a:ext cx="1529291" cy="15292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Local Transport Plans</a:t>
          </a:r>
        </a:p>
      </dsp:txBody>
      <dsp:txXfrm>
        <a:off x="5466310" y="2710805"/>
        <a:ext cx="1081373" cy="1081373"/>
      </dsp:txXfrm>
    </dsp:sp>
    <dsp:sp modelId="{080E69C4-DAA8-4F23-AB9B-D6D931AEF68E}">
      <dsp:nvSpPr>
        <dsp:cNvPr id="0" name=""/>
        <dsp:cNvSpPr/>
      </dsp:nvSpPr>
      <dsp:spPr>
        <a:xfrm>
          <a:off x="4164069" y="3838970"/>
          <a:ext cx="1529291" cy="15292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Cycling infra</a:t>
          </a:r>
        </a:p>
      </dsp:txBody>
      <dsp:txXfrm>
        <a:off x="4388028" y="4062929"/>
        <a:ext cx="1081373" cy="1081373"/>
      </dsp:txXfrm>
    </dsp:sp>
    <dsp:sp modelId="{FF994EDC-11AB-4E2D-A844-B1C02D2F8FFC}">
      <dsp:nvSpPr>
        <dsp:cNvPr id="0" name=""/>
        <dsp:cNvSpPr/>
      </dsp:nvSpPr>
      <dsp:spPr>
        <a:xfrm>
          <a:off x="2434638" y="3838970"/>
          <a:ext cx="1529291" cy="15292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Pavements &amp; crossings</a:t>
          </a:r>
        </a:p>
      </dsp:txBody>
      <dsp:txXfrm>
        <a:off x="2658597" y="4062929"/>
        <a:ext cx="1081373" cy="1081373"/>
      </dsp:txXfrm>
    </dsp:sp>
    <dsp:sp modelId="{6455DB0A-1D62-4643-8899-D36D2E26F575}">
      <dsp:nvSpPr>
        <dsp:cNvPr id="0" name=""/>
        <dsp:cNvSpPr/>
      </dsp:nvSpPr>
      <dsp:spPr>
        <a:xfrm>
          <a:off x="1356356" y="2486846"/>
          <a:ext cx="1529291" cy="15292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Charging CAZs</a:t>
          </a:r>
        </a:p>
      </dsp:txBody>
      <dsp:txXfrm>
        <a:off x="1580315" y="2710805"/>
        <a:ext cx="1081373" cy="1081373"/>
      </dsp:txXfrm>
    </dsp:sp>
    <dsp:sp modelId="{C241245E-C440-4E3A-9727-6C0847E052A8}">
      <dsp:nvSpPr>
        <dsp:cNvPr id="0" name=""/>
        <dsp:cNvSpPr/>
      </dsp:nvSpPr>
      <dsp:spPr>
        <a:xfrm>
          <a:off x="1741191" y="800776"/>
          <a:ext cx="1529291" cy="15292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Workplace Parking Levies</a:t>
          </a:r>
        </a:p>
      </dsp:txBody>
      <dsp:txXfrm>
        <a:off x="1965150" y="1024735"/>
        <a:ext cx="1081373" cy="1081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577" cy="499012"/>
          </a:xfrm>
          <a:prstGeom prst="rect">
            <a:avLst/>
          </a:prstGeom>
        </p:spPr>
        <p:txBody>
          <a:bodyPr vert="horz" lIns="60488" tIns="30244" rIns="60488" bIns="30244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5" y="0"/>
            <a:ext cx="2972246" cy="499012"/>
          </a:xfrm>
          <a:prstGeom prst="rect">
            <a:avLst/>
          </a:prstGeom>
        </p:spPr>
        <p:txBody>
          <a:bodyPr vert="horz" lIns="60488" tIns="30244" rIns="60488" bIns="30244" rtlCol="0"/>
          <a:lstStyle>
            <a:lvl1pPr algn="r">
              <a:defRPr sz="800"/>
            </a:lvl1pPr>
          </a:lstStyle>
          <a:p>
            <a:fld id="{6DCAD8DA-BAB6-42CF-A5C1-D9FDFE2969C6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488" tIns="30244" rIns="60488" bIns="3024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60488" tIns="30244" rIns="60488" bIns="30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577" cy="499010"/>
          </a:xfrm>
          <a:prstGeom prst="rect">
            <a:avLst/>
          </a:prstGeom>
        </p:spPr>
        <p:txBody>
          <a:bodyPr vert="horz" lIns="60488" tIns="30244" rIns="60488" bIns="30244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5" y="9446679"/>
            <a:ext cx="2972246" cy="499010"/>
          </a:xfrm>
          <a:prstGeom prst="rect">
            <a:avLst/>
          </a:prstGeom>
        </p:spPr>
        <p:txBody>
          <a:bodyPr vert="horz" lIns="60488" tIns="30244" rIns="60488" bIns="30244" rtlCol="0" anchor="b"/>
          <a:lstStyle>
            <a:lvl1pPr algn="r">
              <a:defRPr sz="800"/>
            </a:lvl1pPr>
          </a:lstStyle>
          <a:p>
            <a:fld id="{6702EB74-4023-4F54-98FF-63EC94C46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35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EB74-4023-4F54-98FF-63EC94C468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47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Bus and train down: </a:t>
            </a:r>
            <a:r>
              <a:rPr lang="en-GB" dirty="0"/>
              <a:t>buses (green lines) currently at </a:t>
            </a:r>
            <a:r>
              <a:rPr lang="en-GB" b="1" dirty="0"/>
              <a:t>80%</a:t>
            </a:r>
            <a:r>
              <a:rPr lang="en-GB" dirty="0"/>
              <a:t> of pre-pandemic levels, trains (orange lines) at about </a:t>
            </a:r>
            <a:r>
              <a:rPr lang="en-GB" b="1" dirty="0"/>
              <a:t>70%</a:t>
            </a:r>
          </a:p>
          <a:p>
            <a:r>
              <a:rPr lang="en-GB" b="1" dirty="0"/>
              <a:t>Active travel up: </a:t>
            </a:r>
            <a:r>
              <a:rPr lang="en-GB" dirty="0"/>
              <a:t>cycling (not on chart) almost tripled during the pandemic but has now settled at around pre-pandemic levels</a:t>
            </a:r>
          </a:p>
          <a:p>
            <a:r>
              <a:rPr lang="en-GB" b="1" dirty="0"/>
              <a:t>Cars up: </a:t>
            </a:r>
            <a:r>
              <a:rPr lang="en-GB" dirty="0"/>
              <a:t>car use (black) is around pre-pandemic levels while vans and lorries are consistently at 110%</a:t>
            </a:r>
          </a:p>
          <a:p>
            <a:r>
              <a:rPr lang="en-GB" b="1" dirty="0"/>
              <a:t>We face a danger of a car-led recovery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EB74-4023-4F54-98FF-63EC94C4682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46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WFH has stuck and people adopting a hybrid approach to work, commuting is now a discretionary travel activity</a:t>
            </a:r>
          </a:p>
          <a:p>
            <a:r>
              <a:rPr lang="en-GB" dirty="0"/>
              <a:t>Similar for business travel – online meetings improve productivity, although face to face meetings still needed for creative collaboration</a:t>
            </a:r>
          </a:p>
          <a:p>
            <a:r>
              <a:rPr lang="en-GB" dirty="0"/>
              <a:t>As a result weekday travel is still subdued but leisure travel has recovered strongly so weekend trips are up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EB74-4023-4F54-98FF-63EC94C4682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873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Avoid the need to travel: </a:t>
            </a:r>
            <a:r>
              <a:rPr lang="en-GB" dirty="0"/>
              <a:t>less commuting and business travel contributing to reduced emissions from transport (although not if private cars continue to be the main choice). But we need to look at the </a:t>
            </a:r>
            <a:r>
              <a:rPr lang="en-GB" b="1" u="sng" dirty="0"/>
              <a:t>net impact </a:t>
            </a:r>
            <a:r>
              <a:rPr lang="en-GB" dirty="0"/>
              <a:t>on emissions (heating and electricity for homes less efficient on old boilers than large offices). Also net economic impact on town centres</a:t>
            </a:r>
          </a:p>
          <a:p>
            <a:r>
              <a:rPr lang="en-GB" b="1" dirty="0"/>
              <a:t>Shift to greener modes: </a:t>
            </a:r>
            <a:r>
              <a:rPr lang="en-GB" dirty="0"/>
              <a:t>much more needs to be done to encourage people to return to public transport</a:t>
            </a:r>
          </a:p>
          <a:p>
            <a:r>
              <a:rPr lang="en-GB" b="1" dirty="0"/>
              <a:t>Improve the vehicles used: </a:t>
            </a:r>
            <a:r>
              <a:rPr lang="en-GB" dirty="0"/>
              <a:t>government large focus on EVs but they should be the bottom of the pyramid for those journeys that can’t be made by greener modes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EB74-4023-4F54-98FF-63EC94C4682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32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WFH: </a:t>
            </a:r>
            <a:r>
              <a:rPr lang="en-GB" dirty="0"/>
              <a:t>who needs to be in when and how often</a:t>
            </a:r>
          </a:p>
          <a:p>
            <a:r>
              <a:rPr lang="en-GB" b="1" dirty="0"/>
              <a:t>Active travel: </a:t>
            </a:r>
            <a:r>
              <a:rPr lang="en-GB" dirty="0"/>
              <a:t>cycle friendly policies and culture</a:t>
            </a:r>
          </a:p>
          <a:p>
            <a:r>
              <a:rPr lang="en-GB" b="1" dirty="0"/>
              <a:t>Public transport: </a:t>
            </a:r>
            <a:r>
              <a:rPr lang="en-GB" dirty="0"/>
              <a:t>travel planning services by local authorities, #trainNOTplane</a:t>
            </a:r>
          </a:p>
          <a:p>
            <a:r>
              <a:rPr lang="en-GB" b="1" dirty="0"/>
              <a:t>Shared mobility: </a:t>
            </a:r>
            <a:r>
              <a:rPr lang="en-GB" dirty="0"/>
              <a:t>less parking, car clubs, rideshare apps (such as </a:t>
            </a:r>
            <a:r>
              <a:rPr lang="en-GB" dirty="0" err="1"/>
              <a:t>Liftshare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EB74-4023-4F54-98FF-63EC94C4682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238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terms of what government needs to do, above all, it’s a public awareness campaign to promote public transport and restore confidence in its safety post-pandemic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EB74-4023-4F54-98FF-63EC94C4682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569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need govt to work with LAs:</a:t>
            </a:r>
          </a:p>
          <a:p>
            <a:r>
              <a:rPr lang="en-GB" b="1" dirty="0"/>
              <a:t>Fares reform: </a:t>
            </a:r>
            <a:r>
              <a:rPr lang="en-GB" dirty="0"/>
              <a:t>mention asks (we want to even out demand throughout the day but also even out pricing between operators, so why does it cost me 80% more to travel at peak times from Tunbridge Wells to London whereas my colleague pays just 8% more to travel at peak times between Southend and London?)</a:t>
            </a:r>
          </a:p>
          <a:p>
            <a:r>
              <a:rPr lang="en-GB" b="1" dirty="0"/>
              <a:t>Local Transport Plans</a:t>
            </a:r>
            <a:r>
              <a:rPr lang="en-GB" dirty="0"/>
              <a:t> – requirements for local authorities to improve public transport and invest in active travel infrastructure or not get central government funding</a:t>
            </a:r>
          </a:p>
          <a:p>
            <a:r>
              <a:rPr lang="en-GB" dirty="0"/>
              <a:t>Local authority measures to </a:t>
            </a:r>
            <a:r>
              <a:rPr lang="en-GB" b="1" dirty="0"/>
              <a:t>make cars less attractive: workplace </a:t>
            </a:r>
            <a:r>
              <a:rPr lang="en-GB" dirty="0"/>
              <a:t>parking levies, paid CAZs, congestion charging, etc.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EB74-4023-4F54-98FF-63EC94C4682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06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EB74-4023-4F54-98FF-63EC94C4682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082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0775F4BB-2722-2A4A-89AA-EE351D3B8CAC}"/>
              </a:ext>
            </a:extLst>
          </p:cNvPr>
          <p:cNvSpPr/>
          <p:nvPr userDrawn="1"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5195550" h="9144000">
                <a:moveTo>
                  <a:pt x="0" y="9144000"/>
                </a:moveTo>
                <a:lnTo>
                  <a:pt x="15195550" y="9144000"/>
                </a:lnTo>
                <a:lnTo>
                  <a:pt x="1519555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EE7B26"/>
          </a:solidFill>
        </p:spPr>
        <p:txBody>
          <a:bodyPr wrap="square" lIns="0" tIns="0" rIns="0" bIns="0" rtlCol="0"/>
          <a:lstStyle/>
          <a:p>
            <a:endParaRPr b="0" i="0" dirty="0">
              <a:latin typeface="Bliss 2" panose="02000506030000020004" pitchFamily="2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81CCFEAB-8D1D-0F48-AC82-0622306EE3F1}"/>
              </a:ext>
            </a:extLst>
          </p:cNvPr>
          <p:cNvSpPr/>
          <p:nvPr/>
        </p:nvSpPr>
        <p:spPr>
          <a:xfrm>
            <a:off x="9017000" y="457206"/>
            <a:ext cx="5957570" cy="8279130"/>
          </a:xfrm>
          <a:custGeom>
            <a:avLst/>
            <a:gdLst/>
            <a:ahLst/>
            <a:cxnLst/>
            <a:rect l="l" t="t" r="r" b="b"/>
            <a:pathLst>
              <a:path w="5957569" h="8279130">
                <a:moveTo>
                  <a:pt x="1059243" y="2434513"/>
                </a:moveTo>
                <a:lnTo>
                  <a:pt x="0" y="3176384"/>
                </a:lnTo>
                <a:lnTo>
                  <a:pt x="741629" y="4235793"/>
                </a:lnTo>
                <a:lnTo>
                  <a:pt x="1059243" y="2434513"/>
                </a:lnTo>
                <a:close/>
              </a:path>
              <a:path w="5957569" h="8279130">
                <a:moveTo>
                  <a:pt x="3719931" y="3219793"/>
                </a:moveTo>
                <a:lnTo>
                  <a:pt x="2538768" y="3011792"/>
                </a:lnTo>
                <a:lnTo>
                  <a:pt x="3033242" y="207772"/>
                </a:lnTo>
                <a:lnTo>
                  <a:pt x="1844217" y="0"/>
                </a:lnTo>
                <a:lnTo>
                  <a:pt x="918540" y="5298973"/>
                </a:lnTo>
                <a:lnTo>
                  <a:pt x="910501" y="5347220"/>
                </a:lnTo>
                <a:lnTo>
                  <a:pt x="903401" y="5395404"/>
                </a:lnTo>
                <a:lnTo>
                  <a:pt x="897242" y="5443525"/>
                </a:lnTo>
                <a:lnTo>
                  <a:pt x="892009" y="5491556"/>
                </a:lnTo>
                <a:lnTo>
                  <a:pt x="887691" y="5539498"/>
                </a:lnTo>
                <a:lnTo>
                  <a:pt x="884301" y="5587339"/>
                </a:lnTo>
                <a:lnTo>
                  <a:pt x="881811" y="5635066"/>
                </a:lnTo>
                <a:lnTo>
                  <a:pt x="880224" y="5682678"/>
                </a:lnTo>
                <a:lnTo>
                  <a:pt x="879538" y="5730151"/>
                </a:lnTo>
                <a:lnTo>
                  <a:pt x="879729" y="5777484"/>
                </a:lnTo>
                <a:lnTo>
                  <a:pt x="880808" y="5824677"/>
                </a:lnTo>
                <a:lnTo>
                  <a:pt x="882764" y="5871705"/>
                </a:lnTo>
                <a:lnTo>
                  <a:pt x="885583" y="5918568"/>
                </a:lnTo>
                <a:lnTo>
                  <a:pt x="889266" y="5965253"/>
                </a:lnTo>
                <a:lnTo>
                  <a:pt x="893800" y="6011761"/>
                </a:lnTo>
                <a:lnTo>
                  <a:pt x="899198" y="6058052"/>
                </a:lnTo>
                <a:lnTo>
                  <a:pt x="905421" y="6104153"/>
                </a:lnTo>
                <a:lnTo>
                  <a:pt x="912482" y="6150026"/>
                </a:lnTo>
                <a:lnTo>
                  <a:pt x="920369" y="6195682"/>
                </a:lnTo>
                <a:lnTo>
                  <a:pt x="929093" y="6241097"/>
                </a:lnTo>
                <a:lnTo>
                  <a:pt x="938618" y="6286271"/>
                </a:lnTo>
                <a:lnTo>
                  <a:pt x="948944" y="6331191"/>
                </a:lnTo>
                <a:lnTo>
                  <a:pt x="960081" y="6375857"/>
                </a:lnTo>
                <a:lnTo>
                  <a:pt x="972019" y="6420244"/>
                </a:lnTo>
                <a:lnTo>
                  <a:pt x="984732" y="6464338"/>
                </a:lnTo>
                <a:lnTo>
                  <a:pt x="998232" y="6508153"/>
                </a:lnTo>
                <a:lnTo>
                  <a:pt x="1012507" y="6551650"/>
                </a:lnTo>
                <a:lnTo>
                  <a:pt x="1027557" y="6594856"/>
                </a:lnTo>
                <a:lnTo>
                  <a:pt x="1043355" y="6637731"/>
                </a:lnTo>
                <a:lnTo>
                  <a:pt x="1059916" y="6680276"/>
                </a:lnTo>
                <a:lnTo>
                  <a:pt x="1077214" y="6722478"/>
                </a:lnTo>
                <a:lnTo>
                  <a:pt x="1095260" y="6764337"/>
                </a:lnTo>
                <a:lnTo>
                  <a:pt x="1114044" y="6805828"/>
                </a:lnTo>
                <a:lnTo>
                  <a:pt x="1133551" y="6846964"/>
                </a:lnTo>
                <a:lnTo>
                  <a:pt x="1153782" y="6887705"/>
                </a:lnTo>
                <a:lnTo>
                  <a:pt x="1174724" y="6928078"/>
                </a:lnTo>
                <a:lnTo>
                  <a:pt x="1196365" y="6968033"/>
                </a:lnTo>
                <a:lnTo>
                  <a:pt x="1218717" y="7007593"/>
                </a:lnTo>
                <a:lnTo>
                  <a:pt x="1241767" y="7046735"/>
                </a:lnTo>
                <a:lnTo>
                  <a:pt x="1265504" y="7085457"/>
                </a:lnTo>
                <a:lnTo>
                  <a:pt x="1289913" y="7123735"/>
                </a:lnTo>
                <a:lnTo>
                  <a:pt x="1314996" y="7161581"/>
                </a:lnTo>
                <a:lnTo>
                  <a:pt x="1340751" y="7198957"/>
                </a:lnTo>
                <a:lnTo>
                  <a:pt x="1367167" y="7235876"/>
                </a:lnTo>
                <a:lnTo>
                  <a:pt x="1394231" y="7272325"/>
                </a:lnTo>
                <a:lnTo>
                  <a:pt x="1421955" y="7308291"/>
                </a:lnTo>
                <a:lnTo>
                  <a:pt x="1450301" y="7343762"/>
                </a:lnTo>
                <a:lnTo>
                  <a:pt x="1479296" y="7378725"/>
                </a:lnTo>
                <a:lnTo>
                  <a:pt x="1508912" y="7413180"/>
                </a:lnTo>
                <a:lnTo>
                  <a:pt x="1539151" y="7447115"/>
                </a:lnTo>
                <a:lnTo>
                  <a:pt x="1569999" y="7480528"/>
                </a:lnTo>
                <a:lnTo>
                  <a:pt x="1601457" y="7513383"/>
                </a:lnTo>
                <a:lnTo>
                  <a:pt x="1633512" y="7545705"/>
                </a:lnTo>
                <a:lnTo>
                  <a:pt x="1666163" y="7577455"/>
                </a:lnTo>
                <a:lnTo>
                  <a:pt x="1699399" y="7608646"/>
                </a:lnTo>
                <a:lnTo>
                  <a:pt x="1733219" y="7639253"/>
                </a:lnTo>
                <a:lnTo>
                  <a:pt x="1767611" y="7669276"/>
                </a:lnTo>
                <a:lnTo>
                  <a:pt x="1802561" y="7698702"/>
                </a:lnTo>
                <a:lnTo>
                  <a:pt x="1838083" y="7727505"/>
                </a:lnTo>
                <a:lnTo>
                  <a:pt x="1874151" y="7755712"/>
                </a:lnTo>
                <a:lnTo>
                  <a:pt x="1910778" y="7783284"/>
                </a:lnTo>
                <a:lnTo>
                  <a:pt x="1947926" y="7810220"/>
                </a:lnTo>
                <a:lnTo>
                  <a:pt x="1985619" y="7836509"/>
                </a:lnTo>
                <a:lnTo>
                  <a:pt x="2023833" y="7862151"/>
                </a:lnTo>
                <a:lnTo>
                  <a:pt x="2062581" y="7887132"/>
                </a:lnTo>
                <a:lnTo>
                  <a:pt x="2101824" y="7911427"/>
                </a:lnTo>
                <a:lnTo>
                  <a:pt x="2141575" y="7935036"/>
                </a:lnTo>
                <a:lnTo>
                  <a:pt x="2181834" y="7957960"/>
                </a:lnTo>
                <a:lnTo>
                  <a:pt x="2222589" y="7980185"/>
                </a:lnTo>
                <a:lnTo>
                  <a:pt x="2263825" y="8001698"/>
                </a:lnTo>
                <a:lnTo>
                  <a:pt x="2305532" y="8022488"/>
                </a:lnTo>
                <a:lnTo>
                  <a:pt x="2347722" y="8042542"/>
                </a:lnTo>
                <a:lnTo>
                  <a:pt x="2390381" y="8061858"/>
                </a:lnTo>
                <a:lnTo>
                  <a:pt x="2433485" y="8080426"/>
                </a:lnTo>
                <a:lnTo>
                  <a:pt x="2477058" y="8098231"/>
                </a:lnTo>
                <a:lnTo>
                  <a:pt x="2521064" y="8115262"/>
                </a:lnTo>
                <a:lnTo>
                  <a:pt x="2565514" y="8131530"/>
                </a:lnTo>
                <a:lnTo>
                  <a:pt x="2610408" y="8146999"/>
                </a:lnTo>
                <a:lnTo>
                  <a:pt x="2655709" y="8161668"/>
                </a:lnTo>
                <a:lnTo>
                  <a:pt x="2701442" y="8175536"/>
                </a:lnTo>
                <a:lnTo>
                  <a:pt x="2747581" y="8188579"/>
                </a:lnTo>
                <a:lnTo>
                  <a:pt x="2794127" y="8200796"/>
                </a:lnTo>
                <a:lnTo>
                  <a:pt x="2841079" y="8212188"/>
                </a:lnTo>
                <a:lnTo>
                  <a:pt x="3050006" y="7027278"/>
                </a:lnTo>
                <a:lnTo>
                  <a:pt x="3003943" y="7013257"/>
                </a:lnTo>
                <a:lnTo>
                  <a:pt x="2958693" y="6997687"/>
                </a:lnTo>
                <a:lnTo>
                  <a:pt x="2914269" y="6980631"/>
                </a:lnTo>
                <a:lnTo>
                  <a:pt x="2870695" y="6962089"/>
                </a:lnTo>
                <a:lnTo>
                  <a:pt x="2828010" y="6942125"/>
                </a:lnTo>
                <a:lnTo>
                  <a:pt x="2786240" y="6920763"/>
                </a:lnTo>
                <a:lnTo>
                  <a:pt x="2745397" y="6898030"/>
                </a:lnTo>
                <a:lnTo>
                  <a:pt x="2705506" y="6873976"/>
                </a:lnTo>
                <a:lnTo>
                  <a:pt x="2666593" y="6848627"/>
                </a:lnTo>
                <a:lnTo>
                  <a:pt x="2628696" y="6822021"/>
                </a:lnTo>
                <a:lnTo>
                  <a:pt x="2591828" y="6794182"/>
                </a:lnTo>
                <a:lnTo>
                  <a:pt x="2556027" y="6765150"/>
                </a:lnTo>
                <a:lnTo>
                  <a:pt x="2521293" y="6734975"/>
                </a:lnTo>
                <a:lnTo>
                  <a:pt x="2487676" y="6703669"/>
                </a:lnTo>
                <a:lnTo>
                  <a:pt x="2455189" y="6671284"/>
                </a:lnTo>
                <a:lnTo>
                  <a:pt x="2423858" y="6637845"/>
                </a:lnTo>
                <a:lnTo>
                  <a:pt x="2393708" y="6603390"/>
                </a:lnTo>
                <a:lnTo>
                  <a:pt x="2364765" y="6567957"/>
                </a:lnTo>
                <a:lnTo>
                  <a:pt x="2337054" y="6531584"/>
                </a:lnTo>
                <a:lnTo>
                  <a:pt x="2310612" y="6494285"/>
                </a:lnTo>
                <a:lnTo>
                  <a:pt x="2285441" y="6456121"/>
                </a:lnTo>
                <a:lnTo>
                  <a:pt x="2261578" y="6417107"/>
                </a:lnTo>
                <a:lnTo>
                  <a:pt x="2239048" y="6377292"/>
                </a:lnTo>
                <a:lnTo>
                  <a:pt x="2217877" y="6336703"/>
                </a:lnTo>
                <a:lnTo>
                  <a:pt x="2198090" y="6295377"/>
                </a:lnTo>
                <a:lnTo>
                  <a:pt x="2179713" y="6253340"/>
                </a:lnTo>
                <a:lnTo>
                  <a:pt x="2162772" y="6210643"/>
                </a:lnTo>
                <a:lnTo>
                  <a:pt x="2147290" y="6167310"/>
                </a:lnTo>
                <a:lnTo>
                  <a:pt x="2133282" y="6123381"/>
                </a:lnTo>
                <a:lnTo>
                  <a:pt x="2120785" y="6078893"/>
                </a:lnTo>
                <a:lnTo>
                  <a:pt x="2109825" y="6033871"/>
                </a:lnTo>
                <a:lnTo>
                  <a:pt x="2100414" y="5988355"/>
                </a:lnTo>
                <a:lnTo>
                  <a:pt x="2092591" y="5942368"/>
                </a:lnTo>
                <a:lnTo>
                  <a:pt x="2086381" y="5895975"/>
                </a:lnTo>
                <a:lnTo>
                  <a:pt x="2081796" y="5849188"/>
                </a:lnTo>
                <a:lnTo>
                  <a:pt x="2078875" y="5802033"/>
                </a:lnTo>
                <a:lnTo>
                  <a:pt x="2077643" y="5754573"/>
                </a:lnTo>
                <a:lnTo>
                  <a:pt x="2078113" y="5706821"/>
                </a:lnTo>
                <a:lnTo>
                  <a:pt x="2080323" y="5658828"/>
                </a:lnTo>
                <a:lnTo>
                  <a:pt x="2084285" y="5610606"/>
                </a:lnTo>
                <a:lnTo>
                  <a:pt x="2090026" y="5562206"/>
                </a:lnTo>
                <a:lnTo>
                  <a:pt x="2097582" y="5513667"/>
                </a:lnTo>
                <a:lnTo>
                  <a:pt x="2329954" y="4195902"/>
                </a:lnTo>
                <a:lnTo>
                  <a:pt x="3511092" y="4404169"/>
                </a:lnTo>
                <a:lnTo>
                  <a:pt x="3719931" y="3219793"/>
                </a:lnTo>
                <a:close/>
              </a:path>
              <a:path w="5957569" h="8279130">
                <a:moveTo>
                  <a:pt x="5957151" y="5750268"/>
                </a:moveTo>
                <a:lnTo>
                  <a:pt x="5956947" y="5703024"/>
                </a:lnTo>
                <a:lnTo>
                  <a:pt x="5955868" y="5655919"/>
                </a:lnTo>
                <a:lnTo>
                  <a:pt x="5953912" y="5608980"/>
                </a:lnTo>
                <a:lnTo>
                  <a:pt x="5951093" y="5562206"/>
                </a:lnTo>
                <a:lnTo>
                  <a:pt x="5947422" y="5515610"/>
                </a:lnTo>
                <a:lnTo>
                  <a:pt x="5942889" y="5469191"/>
                </a:lnTo>
                <a:lnTo>
                  <a:pt x="5937504" y="5422976"/>
                </a:lnTo>
                <a:lnTo>
                  <a:pt x="5931293" y="5376964"/>
                </a:lnTo>
                <a:lnTo>
                  <a:pt x="5924245" y="5331155"/>
                </a:lnTo>
                <a:lnTo>
                  <a:pt x="5916358" y="5285587"/>
                </a:lnTo>
                <a:lnTo>
                  <a:pt x="5907659" y="5240236"/>
                </a:lnTo>
                <a:lnTo>
                  <a:pt x="5898159" y="5195138"/>
                </a:lnTo>
                <a:lnTo>
                  <a:pt x="5887834" y="5150294"/>
                </a:lnTo>
                <a:lnTo>
                  <a:pt x="5876722" y="5105705"/>
                </a:lnTo>
                <a:lnTo>
                  <a:pt x="5864809" y="5061394"/>
                </a:lnTo>
                <a:lnTo>
                  <a:pt x="5852109" y="5017363"/>
                </a:lnTo>
                <a:lnTo>
                  <a:pt x="5838634" y="4973625"/>
                </a:lnTo>
                <a:lnTo>
                  <a:pt x="5824398" y="4930178"/>
                </a:lnTo>
                <a:lnTo>
                  <a:pt x="5809373" y="4887049"/>
                </a:lnTo>
                <a:lnTo>
                  <a:pt x="5793600" y="4844224"/>
                </a:lnTo>
                <a:lnTo>
                  <a:pt x="5777077" y="4801743"/>
                </a:lnTo>
                <a:lnTo>
                  <a:pt x="5759805" y="4759591"/>
                </a:lnTo>
                <a:lnTo>
                  <a:pt x="5741797" y="4717796"/>
                </a:lnTo>
                <a:lnTo>
                  <a:pt x="5723052" y="4676356"/>
                </a:lnTo>
                <a:lnTo>
                  <a:pt x="5703582" y="4635271"/>
                </a:lnTo>
                <a:lnTo>
                  <a:pt x="5683389" y="4594580"/>
                </a:lnTo>
                <a:lnTo>
                  <a:pt x="5662485" y="4554258"/>
                </a:lnTo>
                <a:lnTo>
                  <a:pt x="5640883" y="4514342"/>
                </a:lnTo>
                <a:lnTo>
                  <a:pt x="5618569" y="4474832"/>
                </a:lnTo>
                <a:lnTo>
                  <a:pt x="5595569" y="4435729"/>
                </a:lnTo>
                <a:lnTo>
                  <a:pt x="5571883" y="4397045"/>
                </a:lnTo>
                <a:lnTo>
                  <a:pt x="5547525" y="4358805"/>
                </a:lnTo>
                <a:lnTo>
                  <a:pt x="5522480" y="4320997"/>
                </a:lnTo>
                <a:lnTo>
                  <a:pt x="5496776" y="4283659"/>
                </a:lnTo>
                <a:lnTo>
                  <a:pt x="5470410" y="4246765"/>
                </a:lnTo>
                <a:lnTo>
                  <a:pt x="5443398" y="4210354"/>
                </a:lnTo>
                <a:lnTo>
                  <a:pt x="5415737" y="4174413"/>
                </a:lnTo>
                <a:lnTo>
                  <a:pt x="5387441" y="4138968"/>
                </a:lnTo>
                <a:lnTo>
                  <a:pt x="5358511" y="4104030"/>
                </a:lnTo>
                <a:lnTo>
                  <a:pt x="5328958" y="4069588"/>
                </a:lnTo>
                <a:lnTo>
                  <a:pt x="5298783" y="4035666"/>
                </a:lnTo>
                <a:lnTo>
                  <a:pt x="5267985" y="4002278"/>
                </a:lnTo>
                <a:lnTo>
                  <a:pt x="5236591" y="3969435"/>
                </a:lnTo>
                <a:lnTo>
                  <a:pt x="5204599" y="3937127"/>
                </a:lnTo>
                <a:lnTo>
                  <a:pt x="5172024" y="3905377"/>
                </a:lnTo>
                <a:lnTo>
                  <a:pt x="5138852" y="3874198"/>
                </a:lnTo>
                <a:lnTo>
                  <a:pt x="5105095" y="3843604"/>
                </a:lnTo>
                <a:lnTo>
                  <a:pt x="5070780" y="3813581"/>
                </a:lnTo>
                <a:lnTo>
                  <a:pt x="5035893" y="3784155"/>
                </a:lnTo>
                <a:lnTo>
                  <a:pt x="5000447" y="3755339"/>
                </a:lnTo>
                <a:lnTo>
                  <a:pt x="4964455" y="3727132"/>
                </a:lnTo>
                <a:lnTo>
                  <a:pt x="4927917" y="3699548"/>
                </a:lnTo>
                <a:lnTo>
                  <a:pt x="4890833" y="3672611"/>
                </a:lnTo>
                <a:lnTo>
                  <a:pt x="4853216" y="3646297"/>
                </a:lnTo>
                <a:lnTo>
                  <a:pt x="4815078" y="3620643"/>
                </a:lnTo>
                <a:lnTo>
                  <a:pt x="4776432" y="3595662"/>
                </a:lnTo>
                <a:lnTo>
                  <a:pt x="4737265" y="3571341"/>
                </a:lnTo>
                <a:lnTo>
                  <a:pt x="4697590" y="3547694"/>
                </a:lnTo>
                <a:lnTo>
                  <a:pt x="4657420" y="3524745"/>
                </a:lnTo>
                <a:lnTo>
                  <a:pt x="4616755" y="3502495"/>
                </a:lnTo>
                <a:lnTo>
                  <a:pt x="4575607" y="3480955"/>
                </a:lnTo>
                <a:lnTo>
                  <a:pt x="4533976" y="3460140"/>
                </a:lnTo>
                <a:lnTo>
                  <a:pt x="4491875" y="3440036"/>
                </a:lnTo>
                <a:lnTo>
                  <a:pt x="4449318" y="3420681"/>
                </a:lnTo>
                <a:lnTo>
                  <a:pt x="4406303" y="3402076"/>
                </a:lnTo>
                <a:lnTo>
                  <a:pt x="4362831" y="3384232"/>
                </a:lnTo>
                <a:lnTo>
                  <a:pt x="4318914" y="3367138"/>
                </a:lnTo>
                <a:lnTo>
                  <a:pt x="4274553" y="3350831"/>
                </a:lnTo>
                <a:lnTo>
                  <a:pt x="4229773" y="3335312"/>
                </a:lnTo>
                <a:lnTo>
                  <a:pt x="4184561" y="3320580"/>
                </a:lnTo>
                <a:lnTo>
                  <a:pt x="4138930" y="3306661"/>
                </a:lnTo>
                <a:lnTo>
                  <a:pt x="4092892" y="3293541"/>
                </a:lnTo>
                <a:lnTo>
                  <a:pt x="3882669" y="4485767"/>
                </a:lnTo>
                <a:lnTo>
                  <a:pt x="3926903" y="4503001"/>
                </a:lnTo>
                <a:lnTo>
                  <a:pt x="3970274" y="4521708"/>
                </a:lnTo>
                <a:lnTo>
                  <a:pt x="4012768" y="4541837"/>
                </a:lnTo>
                <a:lnTo>
                  <a:pt x="4054348" y="4563351"/>
                </a:lnTo>
                <a:lnTo>
                  <a:pt x="4094988" y="4586236"/>
                </a:lnTo>
                <a:lnTo>
                  <a:pt x="4134662" y="4610443"/>
                </a:lnTo>
                <a:lnTo>
                  <a:pt x="4173359" y="4635932"/>
                </a:lnTo>
                <a:lnTo>
                  <a:pt x="4211040" y="4662690"/>
                </a:lnTo>
                <a:lnTo>
                  <a:pt x="4247693" y="4690656"/>
                </a:lnTo>
                <a:lnTo>
                  <a:pt x="4283278" y="4719815"/>
                </a:lnTo>
                <a:lnTo>
                  <a:pt x="4317784" y="4750117"/>
                </a:lnTo>
                <a:lnTo>
                  <a:pt x="4351172" y="4781537"/>
                </a:lnTo>
                <a:lnTo>
                  <a:pt x="4383443" y="4814036"/>
                </a:lnTo>
                <a:lnTo>
                  <a:pt x="4414545" y="4847577"/>
                </a:lnTo>
                <a:lnTo>
                  <a:pt x="4444466" y="4882134"/>
                </a:lnTo>
                <a:lnTo>
                  <a:pt x="4473181" y="4917668"/>
                </a:lnTo>
                <a:lnTo>
                  <a:pt x="4500664" y="4954130"/>
                </a:lnTo>
                <a:lnTo>
                  <a:pt x="4526889" y="4991506"/>
                </a:lnTo>
                <a:lnTo>
                  <a:pt x="4551832" y="5029759"/>
                </a:lnTo>
                <a:lnTo>
                  <a:pt x="4575467" y="5068836"/>
                </a:lnTo>
                <a:lnTo>
                  <a:pt x="4597781" y="5108714"/>
                </a:lnTo>
                <a:lnTo>
                  <a:pt x="4618736" y="5149367"/>
                </a:lnTo>
                <a:lnTo>
                  <a:pt x="4638306" y="5190744"/>
                </a:lnTo>
                <a:lnTo>
                  <a:pt x="4656480" y="5232819"/>
                </a:lnTo>
                <a:lnTo>
                  <a:pt x="4673219" y="5275554"/>
                </a:lnTo>
                <a:lnTo>
                  <a:pt x="4688510" y="5318912"/>
                </a:lnTo>
                <a:lnTo>
                  <a:pt x="4702314" y="5362854"/>
                </a:lnTo>
                <a:lnTo>
                  <a:pt x="4714621" y="5407368"/>
                </a:lnTo>
                <a:lnTo>
                  <a:pt x="4725403" y="5452402"/>
                </a:lnTo>
                <a:lnTo>
                  <a:pt x="4734623" y="5497906"/>
                </a:lnTo>
                <a:lnTo>
                  <a:pt x="4742269" y="5543880"/>
                </a:lnTo>
                <a:lnTo>
                  <a:pt x="4748327" y="5590260"/>
                </a:lnTo>
                <a:lnTo>
                  <a:pt x="4752746" y="5637022"/>
                </a:lnTo>
                <a:lnTo>
                  <a:pt x="4755515" y="5684139"/>
                </a:lnTo>
                <a:lnTo>
                  <a:pt x="4756620" y="5731561"/>
                </a:lnTo>
                <a:lnTo>
                  <a:pt x="4756010" y="5779249"/>
                </a:lnTo>
                <a:lnTo>
                  <a:pt x="4753686" y="5827192"/>
                </a:lnTo>
                <a:lnTo>
                  <a:pt x="4749609" y="5875337"/>
                </a:lnTo>
                <a:lnTo>
                  <a:pt x="4743767" y="5923661"/>
                </a:lnTo>
                <a:lnTo>
                  <a:pt x="4736122" y="5972111"/>
                </a:lnTo>
                <a:lnTo>
                  <a:pt x="4726724" y="6020333"/>
                </a:lnTo>
                <a:lnTo>
                  <a:pt x="4715675" y="6067806"/>
                </a:lnTo>
                <a:lnTo>
                  <a:pt x="4703026" y="6114504"/>
                </a:lnTo>
                <a:lnTo>
                  <a:pt x="4688814" y="6160401"/>
                </a:lnTo>
                <a:lnTo>
                  <a:pt x="4673054" y="6205486"/>
                </a:lnTo>
                <a:lnTo>
                  <a:pt x="4655794" y="6249721"/>
                </a:lnTo>
                <a:lnTo>
                  <a:pt x="4637075" y="6293078"/>
                </a:lnTo>
                <a:lnTo>
                  <a:pt x="4616907" y="6335560"/>
                </a:lnTo>
                <a:lnTo>
                  <a:pt x="4595355" y="6377114"/>
                </a:lnTo>
                <a:lnTo>
                  <a:pt x="4572444" y="6417716"/>
                </a:lnTo>
                <a:lnTo>
                  <a:pt x="4548200" y="6457366"/>
                </a:lnTo>
                <a:lnTo>
                  <a:pt x="4522660" y="6496024"/>
                </a:lnTo>
                <a:lnTo>
                  <a:pt x="4495876" y="6533655"/>
                </a:lnTo>
                <a:lnTo>
                  <a:pt x="4467860" y="6570256"/>
                </a:lnTo>
                <a:lnTo>
                  <a:pt x="4438662" y="6605803"/>
                </a:lnTo>
                <a:lnTo>
                  <a:pt x="4408309" y="6640246"/>
                </a:lnTo>
                <a:lnTo>
                  <a:pt x="4376839" y="6673596"/>
                </a:lnTo>
                <a:lnTo>
                  <a:pt x="4344301" y="6705790"/>
                </a:lnTo>
                <a:lnTo>
                  <a:pt x="4310697" y="6736842"/>
                </a:lnTo>
                <a:lnTo>
                  <a:pt x="4276090" y="6766700"/>
                </a:lnTo>
                <a:lnTo>
                  <a:pt x="4240517" y="6795351"/>
                </a:lnTo>
                <a:lnTo>
                  <a:pt x="4203992" y="6822770"/>
                </a:lnTo>
                <a:lnTo>
                  <a:pt x="4166565" y="6848932"/>
                </a:lnTo>
                <a:lnTo>
                  <a:pt x="4128262" y="6873824"/>
                </a:lnTo>
                <a:lnTo>
                  <a:pt x="4089120" y="6897395"/>
                </a:lnTo>
                <a:lnTo>
                  <a:pt x="4049191" y="6919646"/>
                </a:lnTo>
                <a:lnTo>
                  <a:pt x="4008488" y="6940537"/>
                </a:lnTo>
                <a:lnTo>
                  <a:pt x="3967048" y="6960057"/>
                </a:lnTo>
                <a:lnTo>
                  <a:pt x="3924922" y="6978180"/>
                </a:lnTo>
                <a:lnTo>
                  <a:pt x="3882123" y="6994868"/>
                </a:lnTo>
                <a:lnTo>
                  <a:pt x="3838714" y="7010108"/>
                </a:lnTo>
                <a:lnTo>
                  <a:pt x="3794696" y="7023875"/>
                </a:lnTo>
                <a:lnTo>
                  <a:pt x="3750132" y="7036143"/>
                </a:lnTo>
                <a:lnTo>
                  <a:pt x="3705060" y="7046887"/>
                </a:lnTo>
                <a:lnTo>
                  <a:pt x="3659479" y="7056082"/>
                </a:lnTo>
                <a:lnTo>
                  <a:pt x="3613467" y="7063714"/>
                </a:lnTo>
                <a:lnTo>
                  <a:pt x="3567023" y="7069747"/>
                </a:lnTo>
                <a:lnTo>
                  <a:pt x="3520211" y="7074167"/>
                </a:lnTo>
                <a:lnTo>
                  <a:pt x="3473056" y="7076935"/>
                </a:lnTo>
                <a:lnTo>
                  <a:pt x="3425583" y="7078027"/>
                </a:lnTo>
                <a:lnTo>
                  <a:pt x="3215360" y="8270240"/>
                </a:lnTo>
                <a:lnTo>
                  <a:pt x="3263100" y="8273682"/>
                </a:lnTo>
                <a:lnTo>
                  <a:pt x="3310737" y="8276196"/>
                </a:lnTo>
                <a:lnTo>
                  <a:pt x="3358261" y="8277822"/>
                </a:lnTo>
                <a:lnTo>
                  <a:pt x="3405657" y="8278558"/>
                </a:lnTo>
                <a:lnTo>
                  <a:pt x="3452914" y="8278406"/>
                </a:lnTo>
                <a:lnTo>
                  <a:pt x="3500031" y="8277377"/>
                </a:lnTo>
                <a:lnTo>
                  <a:pt x="3546983" y="8275472"/>
                </a:lnTo>
                <a:lnTo>
                  <a:pt x="3593769" y="8272704"/>
                </a:lnTo>
                <a:lnTo>
                  <a:pt x="3640391" y="8269071"/>
                </a:lnTo>
                <a:lnTo>
                  <a:pt x="3686822" y="8264601"/>
                </a:lnTo>
                <a:lnTo>
                  <a:pt x="3733050" y="8259267"/>
                </a:lnTo>
                <a:lnTo>
                  <a:pt x="3779088" y="8253108"/>
                </a:lnTo>
                <a:lnTo>
                  <a:pt x="3824909" y="8246110"/>
                </a:lnTo>
                <a:lnTo>
                  <a:pt x="3870502" y="8238287"/>
                </a:lnTo>
                <a:lnTo>
                  <a:pt x="3915867" y="8229638"/>
                </a:lnTo>
                <a:lnTo>
                  <a:pt x="3960990" y="8220176"/>
                </a:lnTo>
                <a:lnTo>
                  <a:pt x="4005859" y="8209915"/>
                </a:lnTo>
                <a:lnTo>
                  <a:pt x="4050474" y="8198853"/>
                </a:lnTo>
                <a:lnTo>
                  <a:pt x="4094810" y="8187004"/>
                </a:lnTo>
                <a:lnTo>
                  <a:pt x="4138879" y="8174368"/>
                </a:lnTo>
                <a:lnTo>
                  <a:pt x="4182643" y="8160944"/>
                </a:lnTo>
                <a:lnTo>
                  <a:pt x="4226115" y="8146758"/>
                </a:lnTo>
                <a:lnTo>
                  <a:pt x="4269283" y="8131797"/>
                </a:lnTo>
                <a:lnTo>
                  <a:pt x="4312132" y="8116075"/>
                </a:lnTo>
                <a:lnTo>
                  <a:pt x="4354652" y="8099603"/>
                </a:lnTo>
                <a:lnTo>
                  <a:pt x="4396829" y="8082394"/>
                </a:lnTo>
                <a:lnTo>
                  <a:pt x="4438662" y="8064436"/>
                </a:lnTo>
                <a:lnTo>
                  <a:pt x="4480141" y="8045742"/>
                </a:lnTo>
                <a:lnTo>
                  <a:pt x="4521251" y="8026336"/>
                </a:lnTo>
                <a:lnTo>
                  <a:pt x="4561992" y="8006194"/>
                </a:lnTo>
                <a:lnTo>
                  <a:pt x="4602340" y="7985353"/>
                </a:lnTo>
                <a:lnTo>
                  <a:pt x="4642294" y="7963789"/>
                </a:lnTo>
                <a:lnTo>
                  <a:pt x="4681855" y="7941538"/>
                </a:lnTo>
                <a:lnTo>
                  <a:pt x="4720983" y="7918590"/>
                </a:lnTo>
                <a:lnTo>
                  <a:pt x="4759706" y="7894955"/>
                </a:lnTo>
                <a:lnTo>
                  <a:pt x="4797984" y="7870647"/>
                </a:lnTo>
                <a:lnTo>
                  <a:pt x="4835830" y="7845653"/>
                </a:lnTo>
                <a:lnTo>
                  <a:pt x="4873218" y="7819999"/>
                </a:lnTo>
                <a:lnTo>
                  <a:pt x="4910150" y="7793685"/>
                </a:lnTo>
                <a:lnTo>
                  <a:pt x="4946612" y="7766723"/>
                </a:lnTo>
                <a:lnTo>
                  <a:pt x="4982591" y="7739113"/>
                </a:lnTo>
                <a:lnTo>
                  <a:pt x="5018075" y="7710856"/>
                </a:lnTo>
                <a:lnTo>
                  <a:pt x="5053063" y="7681976"/>
                </a:lnTo>
                <a:lnTo>
                  <a:pt x="5087544" y="7652461"/>
                </a:lnTo>
                <a:lnTo>
                  <a:pt x="5121503" y="7622324"/>
                </a:lnTo>
                <a:lnTo>
                  <a:pt x="5154930" y="7591577"/>
                </a:lnTo>
                <a:lnTo>
                  <a:pt x="5187835" y="7560221"/>
                </a:lnTo>
                <a:lnTo>
                  <a:pt x="5220182" y="7528268"/>
                </a:lnTo>
                <a:lnTo>
                  <a:pt x="5251970" y="7495718"/>
                </a:lnTo>
                <a:lnTo>
                  <a:pt x="5283200" y="7462583"/>
                </a:lnTo>
                <a:lnTo>
                  <a:pt x="5313845" y="7428878"/>
                </a:lnTo>
                <a:lnTo>
                  <a:pt x="5343906" y="7394588"/>
                </a:lnTo>
                <a:lnTo>
                  <a:pt x="5373382" y="7359726"/>
                </a:lnTo>
                <a:lnTo>
                  <a:pt x="5402237" y="7324318"/>
                </a:lnTo>
                <a:lnTo>
                  <a:pt x="5430494" y="7288352"/>
                </a:lnTo>
                <a:lnTo>
                  <a:pt x="5458117" y="7251827"/>
                </a:lnTo>
                <a:lnTo>
                  <a:pt x="5485117" y="7214781"/>
                </a:lnTo>
                <a:lnTo>
                  <a:pt x="5511470" y="7177189"/>
                </a:lnTo>
                <a:lnTo>
                  <a:pt x="5537162" y="7139064"/>
                </a:lnTo>
                <a:lnTo>
                  <a:pt x="5562206" y="7100430"/>
                </a:lnTo>
                <a:lnTo>
                  <a:pt x="5586565" y="7061276"/>
                </a:lnTo>
                <a:lnTo>
                  <a:pt x="5610250" y="7021614"/>
                </a:lnTo>
                <a:lnTo>
                  <a:pt x="5633250" y="6981457"/>
                </a:lnTo>
                <a:lnTo>
                  <a:pt x="5655538" y="6940804"/>
                </a:lnTo>
                <a:lnTo>
                  <a:pt x="5677128" y="6899669"/>
                </a:lnTo>
                <a:lnTo>
                  <a:pt x="5697994" y="6858051"/>
                </a:lnTo>
                <a:lnTo>
                  <a:pt x="5718137" y="6815950"/>
                </a:lnTo>
                <a:lnTo>
                  <a:pt x="5737530" y="6773392"/>
                </a:lnTo>
                <a:lnTo>
                  <a:pt x="5756186" y="6730365"/>
                </a:lnTo>
                <a:lnTo>
                  <a:pt x="5774080" y="6686893"/>
                </a:lnTo>
                <a:lnTo>
                  <a:pt x="5791212" y="6642963"/>
                </a:lnTo>
                <a:lnTo>
                  <a:pt x="5807570" y="6598590"/>
                </a:lnTo>
                <a:lnTo>
                  <a:pt x="5823128" y="6553797"/>
                </a:lnTo>
                <a:lnTo>
                  <a:pt x="5837898" y="6508572"/>
                </a:lnTo>
                <a:lnTo>
                  <a:pt x="5851868" y="6462916"/>
                </a:lnTo>
                <a:lnTo>
                  <a:pt x="5865025" y="6416853"/>
                </a:lnTo>
                <a:lnTo>
                  <a:pt x="5877344" y="6370383"/>
                </a:lnTo>
                <a:lnTo>
                  <a:pt x="5888850" y="6323520"/>
                </a:lnTo>
                <a:lnTo>
                  <a:pt x="5899493" y="6276251"/>
                </a:lnTo>
                <a:lnTo>
                  <a:pt x="5909297" y="6228600"/>
                </a:lnTo>
                <a:lnTo>
                  <a:pt x="5918238" y="6180556"/>
                </a:lnTo>
                <a:lnTo>
                  <a:pt x="5926252" y="6132411"/>
                </a:lnTo>
                <a:lnTo>
                  <a:pt x="5933338" y="6084328"/>
                </a:lnTo>
                <a:lnTo>
                  <a:pt x="5939485" y="6036310"/>
                </a:lnTo>
                <a:lnTo>
                  <a:pt x="5944705" y="5988380"/>
                </a:lnTo>
                <a:lnTo>
                  <a:pt x="5949010" y="5940539"/>
                </a:lnTo>
                <a:lnTo>
                  <a:pt x="5952401" y="5892800"/>
                </a:lnTo>
                <a:lnTo>
                  <a:pt x="5954877" y="5845162"/>
                </a:lnTo>
                <a:lnTo>
                  <a:pt x="5956452" y="5797651"/>
                </a:lnTo>
                <a:lnTo>
                  <a:pt x="5957151" y="5750268"/>
                </a:lnTo>
                <a:close/>
              </a:path>
            </a:pathLst>
          </a:custGeom>
          <a:solidFill>
            <a:srgbClr val="FFFFFF">
              <a:alpha val="25000"/>
            </a:srgbClr>
          </a:solidFill>
        </p:spPr>
        <p:txBody>
          <a:bodyPr wrap="square" lIns="0" tIns="0" rIns="0" bIns="0" rtlCol="0"/>
          <a:lstStyle/>
          <a:p>
            <a:endParaRPr b="0" i="0" dirty="0">
              <a:latin typeface="Bliss 2" panose="02000506030000020004" pitchFamily="2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46D1706-D45A-914C-AAE4-EE3747B4DC93}"/>
              </a:ext>
            </a:extLst>
          </p:cNvPr>
          <p:cNvCxnSpPr>
            <a:cxnSpLocks/>
          </p:cNvCxnSpPr>
          <p:nvPr userDrawn="1"/>
        </p:nvCxnSpPr>
        <p:spPr>
          <a:xfrm>
            <a:off x="1051000" y="-914400"/>
            <a:ext cx="0" cy="1082040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BB63D01E-5F40-D742-89D7-2903DE5FE510}"/>
              </a:ext>
            </a:extLst>
          </p:cNvPr>
          <p:cNvSpPr/>
          <p:nvPr userDrawn="1"/>
        </p:nvSpPr>
        <p:spPr>
          <a:xfrm>
            <a:off x="889000" y="2743200"/>
            <a:ext cx="324000" cy="324000"/>
          </a:xfrm>
          <a:prstGeom prst="ellipse">
            <a:avLst/>
          </a:prstGeom>
          <a:solidFill>
            <a:srgbClr val="EE7B26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liss 2" panose="0200050603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F9AD87-A31E-304C-BD4E-DE5D818F0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495" y="533400"/>
            <a:ext cx="3149600" cy="8001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018AC26-431A-514E-BAC7-DA7223D8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0">
            <a:extLst>
              <a:ext uri="{FF2B5EF4-FFF2-40B4-BE49-F238E27FC236}">
                <a16:creationId xmlns:a16="http://schemas.microsoft.com/office/drawing/2014/main" id="{C6F2F9AB-407E-8C4B-B3AB-246F388FCB3B}"/>
              </a:ext>
            </a:extLst>
          </p:cNvPr>
          <p:cNvSpPr txBox="1">
            <a:spLocks/>
          </p:cNvSpPr>
          <p:nvPr userDrawn="1"/>
        </p:nvSpPr>
        <p:spPr>
          <a:xfrm>
            <a:off x="11773691" y="8521951"/>
            <a:ext cx="3880484" cy="278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1" i="0" kern="1200">
                <a:solidFill>
                  <a:srgbClr val="4B53A4"/>
                </a:solidFill>
                <a:latin typeface="Interstate"/>
                <a:ea typeface="+mn-ea"/>
                <a:cs typeface="Interstat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100"/>
              </a:lnSpc>
            </a:pPr>
            <a:r>
              <a:rPr lang="en-GB" spc="-10" dirty="0"/>
              <a:t>Boosting</a:t>
            </a:r>
            <a:r>
              <a:rPr lang="en-GB" dirty="0"/>
              <a:t> </a:t>
            </a:r>
            <a:r>
              <a:rPr lang="en-GB" spc="-5" dirty="0"/>
              <a:t>local</a:t>
            </a:r>
            <a:r>
              <a:rPr lang="en-GB" spc="5" dirty="0"/>
              <a:t> </a:t>
            </a:r>
            <a:r>
              <a:rPr lang="en-GB" spc="-5" dirty="0"/>
              <a:t>transport</a:t>
            </a:r>
            <a:r>
              <a:rPr lang="en-GB" dirty="0"/>
              <a:t> </a:t>
            </a:r>
            <a:r>
              <a:rPr lang="en-GB" spc="-20" dirty="0"/>
              <a:t>post-Covid</a:t>
            </a:r>
          </a:p>
        </p:txBody>
      </p:sp>
      <p:grpSp>
        <p:nvGrpSpPr>
          <p:cNvPr id="50" name="object 10">
            <a:extLst>
              <a:ext uri="{FF2B5EF4-FFF2-40B4-BE49-F238E27FC236}">
                <a16:creationId xmlns:a16="http://schemas.microsoft.com/office/drawing/2014/main" id="{B70BC0E8-C49A-F047-92D1-B429250318EF}"/>
              </a:ext>
            </a:extLst>
          </p:cNvPr>
          <p:cNvGrpSpPr/>
          <p:nvPr userDrawn="1"/>
        </p:nvGrpSpPr>
        <p:grpSpPr>
          <a:xfrm>
            <a:off x="15057914" y="563845"/>
            <a:ext cx="597535" cy="744855"/>
            <a:chOff x="15057914" y="563845"/>
            <a:chExt cx="597535" cy="744855"/>
          </a:xfrm>
        </p:grpSpPr>
        <p:sp>
          <p:nvSpPr>
            <p:cNvPr id="51" name="object 11">
              <a:extLst>
                <a:ext uri="{FF2B5EF4-FFF2-40B4-BE49-F238E27FC236}">
                  <a16:creationId xmlns:a16="http://schemas.microsoft.com/office/drawing/2014/main" id="{01F8E8C9-EBC0-BC49-8C42-D33EF7A486E2}"/>
                </a:ext>
              </a:extLst>
            </p:cNvPr>
            <p:cNvSpPr/>
            <p:nvPr/>
          </p:nvSpPr>
          <p:spPr>
            <a:xfrm>
              <a:off x="15279861" y="831516"/>
              <a:ext cx="123825" cy="113664"/>
            </a:xfrm>
            <a:custGeom>
              <a:avLst/>
              <a:gdLst/>
              <a:ahLst/>
              <a:cxnLst/>
              <a:rect l="l" t="t" r="r" b="b"/>
              <a:pathLst>
                <a:path w="123825" h="113665">
                  <a:moveTo>
                    <a:pt x="123240" y="0"/>
                  </a:moveTo>
                  <a:lnTo>
                    <a:pt x="0" y="25"/>
                  </a:lnTo>
                  <a:lnTo>
                    <a:pt x="25" y="113068"/>
                  </a:lnTo>
                  <a:lnTo>
                    <a:pt x="123240" y="113068"/>
                  </a:lnTo>
                  <a:lnTo>
                    <a:pt x="123240" y="0"/>
                  </a:lnTo>
                  <a:close/>
                </a:path>
              </a:pathLst>
            </a:custGeom>
            <a:solidFill>
              <a:srgbClr val="6EBF5D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Bliss 2" panose="02000506030000020004" pitchFamily="2" charset="0"/>
              </a:endParaRPr>
            </a:p>
          </p:txBody>
        </p:sp>
        <p:sp>
          <p:nvSpPr>
            <p:cNvPr id="52" name="object 12">
              <a:extLst>
                <a:ext uri="{FF2B5EF4-FFF2-40B4-BE49-F238E27FC236}">
                  <a16:creationId xmlns:a16="http://schemas.microsoft.com/office/drawing/2014/main" id="{22A7BC08-C917-1144-965D-DFFEB485A71A}"/>
                </a:ext>
              </a:extLst>
            </p:cNvPr>
            <p:cNvSpPr/>
            <p:nvPr/>
          </p:nvSpPr>
          <p:spPr>
            <a:xfrm>
              <a:off x="15176818" y="563854"/>
              <a:ext cx="478790" cy="744855"/>
            </a:xfrm>
            <a:custGeom>
              <a:avLst/>
              <a:gdLst/>
              <a:ahLst/>
              <a:cxnLst/>
              <a:rect l="l" t="t" r="r" b="b"/>
              <a:pathLst>
                <a:path w="478790" h="744855">
                  <a:moveTo>
                    <a:pt x="226402" y="631139"/>
                  </a:moveTo>
                  <a:lnTo>
                    <a:pt x="182092" y="618032"/>
                  </a:lnTo>
                  <a:lnTo>
                    <a:pt x="146278" y="590727"/>
                  </a:lnTo>
                  <a:lnTo>
                    <a:pt x="122301" y="552475"/>
                  </a:lnTo>
                  <a:lnTo>
                    <a:pt x="113499" y="506539"/>
                  </a:lnTo>
                  <a:lnTo>
                    <a:pt x="113499" y="0"/>
                  </a:lnTo>
                  <a:lnTo>
                    <a:pt x="0" y="177"/>
                  </a:lnTo>
                  <a:lnTo>
                    <a:pt x="812" y="505917"/>
                  </a:lnTo>
                  <a:lnTo>
                    <a:pt x="5359" y="552488"/>
                  </a:lnTo>
                  <a:lnTo>
                    <a:pt x="18389" y="595998"/>
                  </a:lnTo>
                  <a:lnTo>
                    <a:pt x="39039" y="635571"/>
                  </a:lnTo>
                  <a:lnTo>
                    <a:pt x="66459" y="670356"/>
                  </a:lnTo>
                  <a:lnTo>
                    <a:pt x="99771" y="699477"/>
                  </a:lnTo>
                  <a:lnTo>
                    <a:pt x="138112" y="722083"/>
                  </a:lnTo>
                  <a:lnTo>
                    <a:pt x="180619" y="737298"/>
                  </a:lnTo>
                  <a:lnTo>
                    <a:pt x="226402" y="744258"/>
                  </a:lnTo>
                  <a:lnTo>
                    <a:pt x="226402" y="631139"/>
                  </a:lnTo>
                  <a:close/>
                </a:path>
                <a:path w="478790" h="744855">
                  <a:moveTo>
                    <a:pt x="478180" y="505904"/>
                  </a:moveTo>
                  <a:lnTo>
                    <a:pt x="473862" y="460514"/>
                  </a:lnTo>
                  <a:lnTo>
                    <a:pt x="461454" y="418007"/>
                  </a:lnTo>
                  <a:lnTo>
                    <a:pt x="441744" y="379196"/>
                  </a:lnTo>
                  <a:lnTo>
                    <a:pt x="415556" y="344855"/>
                  </a:lnTo>
                  <a:lnTo>
                    <a:pt x="383679" y="315810"/>
                  </a:lnTo>
                  <a:lnTo>
                    <a:pt x="346925" y="292849"/>
                  </a:lnTo>
                  <a:lnTo>
                    <a:pt x="306108" y="276783"/>
                  </a:lnTo>
                  <a:lnTo>
                    <a:pt x="262013" y="268401"/>
                  </a:lnTo>
                  <a:lnTo>
                    <a:pt x="262013" y="382219"/>
                  </a:lnTo>
                  <a:lnTo>
                    <a:pt x="302933" y="397357"/>
                  </a:lnTo>
                  <a:lnTo>
                    <a:pt x="335686" y="424903"/>
                  </a:lnTo>
                  <a:lnTo>
                    <a:pt x="357441" y="462026"/>
                  </a:lnTo>
                  <a:lnTo>
                    <a:pt x="365315" y="505904"/>
                  </a:lnTo>
                  <a:lnTo>
                    <a:pt x="357441" y="549846"/>
                  </a:lnTo>
                  <a:lnTo>
                    <a:pt x="335686" y="586994"/>
                  </a:lnTo>
                  <a:lnTo>
                    <a:pt x="302933" y="614540"/>
                  </a:lnTo>
                  <a:lnTo>
                    <a:pt x="262013" y="629691"/>
                  </a:lnTo>
                  <a:lnTo>
                    <a:pt x="262013" y="743508"/>
                  </a:lnTo>
                  <a:lnTo>
                    <a:pt x="306108" y="735139"/>
                  </a:lnTo>
                  <a:lnTo>
                    <a:pt x="346925" y="719074"/>
                  </a:lnTo>
                  <a:lnTo>
                    <a:pt x="383679" y="696125"/>
                  </a:lnTo>
                  <a:lnTo>
                    <a:pt x="415556" y="667067"/>
                  </a:lnTo>
                  <a:lnTo>
                    <a:pt x="441744" y="632726"/>
                  </a:lnTo>
                  <a:lnTo>
                    <a:pt x="461454" y="593877"/>
                  </a:lnTo>
                  <a:lnTo>
                    <a:pt x="473862" y="551345"/>
                  </a:lnTo>
                  <a:lnTo>
                    <a:pt x="478180" y="505904"/>
                  </a:lnTo>
                  <a:close/>
                </a:path>
              </a:pathLst>
            </a:custGeom>
            <a:solidFill>
              <a:srgbClr val="4B53A4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Bliss 2" panose="02000506030000020004" pitchFamily="2" charset="0"/>
              </a:endParaRPr>
            </a:p>
          </p:txBody>
        </p:sp>
        <p:sp>
          <p:nvSpPr>
            <p:cNvPr id="53" name="object 13">
              <a:extLst>
                <a:ext uri="{FF2B5EF4-FFF2-40B4-BE49-F238E27FC236}">
                  <a16:creationId xmlns:a16="http://schemas.microsoft.com/office/drawing/2014/main" id="{915CC16B-8C20-694A-8AEA-49001659047F}"/>
                </a:ext>
              </a:extLst>
            </p:cNvPr>
            <p:cNvSpPr/>
            <p:nvPr/>
          </p:nvSpPr>
          <p:spPr>
            <a:xfrm>
              <a:off x="15057914" y="802250"/>
              <a:ext cx="86360" cy="172085"/>
            </a:xfrm>
            <a:custGeom>
              <a:avLst/>
              <a:gdLst/>
              <a:ahLst/>
              <a:cxnLst/>
              <a:rect l="l" t="t" r="r" b="b"/>
              <a:pathLst>
                <a:path w="86359" h="172084">
                  <a:moveTo>
                    <a:pt x="85978" y="0"/>
                  </a:moveTo>
                  <a:lnTo>
                    <a:pt x="0" y="85978"/>
                  </a:lnTo>
                  <a:lnTo>
                    <a:pt x="85978" y="171957"/>
                  </a:lnTo>
                  <a:lnTo>
                    <a:pt x="85978" y="0"/>
                  </a:lnTo>
                  <a:close/>
                </a:path>
              </a:pathLst>
            </a:custGeom>
            <a:solidFill>
              <a:srgbClr val="6EBF5D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Bliss 2" panose="02000506030000020004" pitchFamily="2" charset="0"/>
              </a:endParaRPr>
            </a:p>
          </p:txBody>
        </p:sp>
      </p:grpSp>
      <p:grpSp>
        <p:nvGrpSpPr>
          <p:cNvPr id="54" name="object 14">
            <a:extLst>
              <a:ext uri="{FF2B5EF4-FFF2-40B4-BE49-F238E27FC236}">
                <a16:creationId xmlns:a16="http://schemas.microsoft.com/office/drawing/2014/main" id="{7DC20C69-394E-4B48-9E2C-D1E16C224F71}"/>
              </a:ext>
            </a:extLst>
          </p:cNvPr>
          <p:cNvGrpSpPr/>
          <p:nvPr userDrawn="1"/>
        </p:nvGrpSpPr>
        <p:grpSpPr>
          <a:xfrm>
            <a:off x="13286029" y="508001"/>
            <a:ext cx="1641475" cy="563880"/>
            <a:chOff x="13286029" y="508001"/>
            <a:chExt cx="1641475" cy="563880"/>
          </a:xfrm>
        </p:grpSpPr>
        <p:pic>
          <p:nvPicPr>
            <p:cNvPr id="55" name="object 15">
              <a:extLst>
                <a:ext uri="{FF2B5EF4-FFF2-40B4-BE49-F238E27FC236}">
                  <a16:creationId xmlns:a16="http://schemas.microsoft.com/office/drawing/2014/main" id="{1D89D2C6-A7EA-0241-A469-9B04AFB18F9A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6029" y="512149"/>
              <a:ext cx="148767" cy="200025"/>
            </a:xfrm>
            <a:prstGeom prst="rect">
              <a:avLst/>
            </a:prstGeom>
          </p:spPr>
        </p:pic>
        <p:pic>
          <p:nvPicPr>
            <p:cNvPr id="56" name="object 16">
              <a:extLst>
                <a:ext uri="{FF2B5EF4-FFF2-40B4-BE49-F238E27FC236}">
                  <a16:creationId xmlns:a16="http://schemas.microsoft.com/office/drawing/2014/main" id="{27F0E516-6F7F-8841-A1B5-727D01B39E9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8652" y="560638"/>
              <a:ext cx="118287" cy="151536"/>
            </a:xfrm>
            <a:prstGeom prst="rect">
              <a:avLst/>
            </a:prstGeom>
          </p:spPr>
        </p:pic>
        <p:pic>
          <p:nvPicPr>
            <p:cNvPr id="57" name="object 17">
              <a:extLst>
                <a:ext uri="{FF2B5EF4-FFF2-40B4-BE49-F238E27FC236}">
                  <a16:creationId xmlns:a16="http://schemas.microsoft.com/office/drawing/2014/main" id="{ADAAE061-DFAD-7241-8939-28BAD6D5DA4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15172" y="560638"/>
              <a:ext cx="197523" cy="148488"/>
            </a:xfrm>
            <a:prstGeom prst="rect">
              <a:avLst/>
            </a:prstGeom>
          </p:spPr>
        </p:pic>
        <p:pic>
          <p:nvPicPr>
            <p:cNvPr id="58" name="object 18">
              <a:extLst>
                <a:ext uri="{FF2B5EF4-FFF2-40B4-BE49-F238E27FC236}">
                  <a16:creationId xmlns:a16="http://schemas.microsoft.com/office/drawing/2014/main" id="{B7011296-C087-2B4D-B368-1B2C786EA7AE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0925" y="560637"/>
              <a:ext cx="122161" cy="201955"/>
            </a:xfrm>
            <a:prstGeom prst="rect">
              <a:avLst/>
            </a:prstGeom>
          </p:spPr>
        </p:pic>
        <p:pic>
          <p:nvPicPr>
            <p:cNvPr id="59" name="object 19">
              <a:extLst>
                <a:ext uri="{FF2B5EF4-FFF2-40B4-BE49-F238E27FC236}">
                  <a16:creationId xmlns:a16="http://schemas.microsoft.com/office/drawing/2014/main" id="{87D310EC-8400-DF4D-BAC1-D55AEDEAAC6A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6904" y="560638"/>
              <a:ext cx="118287" cy="151536"/>
            </a:xfrm>
            <a:prstGeom prst="rect">
              <a:avLst/>
            </a:prstGeom>
          </p:spPr>
        </p:pic>
        <p:sp>
          <p:nvSpPr>
            <p:cNvPr id="60" name="object 20">
              <a:extLst>
                <a:ext uri="{FF2B5EF4-FFF2-40B4-BE49-F238E27FC236}">
                  <a16:creationId xmlns:a16="http://schemas.microsoft.com/office/drawing/2014/main" id="{3349F7BF-2D34-0148-B397-1A2414278661}"/>
                </a:ext>
              </a:extLst>
            </p:cNvPr>
            <p:cNvSpPr/>
            <p:nvPr/>
          </p:nvSpPr>
          <p:spPr>
            <a:xfrm>
              <a:off x="14150637" y="508001"/>
              <a:ext cx="37465" cy="201295"/>
            </a:xfrm>
            <a:custGeom>
              <a:avLst/>
              <a:gdLst/>
              <a:ahLst/>
              <a:cxnLst/>
              <a:rect l="l" t="t" r="r" b="b"/>
              <a:pathLst>
                <a:path w="37465" h="201295">
                  <a:moveTo>
                    <a:pt x="18567" y="0"/>
                  </a:moveTo>
                  <a:lnTo>
                    <a:pt x="11342" y="1457"/>
                  </a:lnTo>
                  <a:lnTo>
                    <a:pt x="5440" y="5434"/>
                  </a:lnTo>
                  <a:lnTo>
                    <a:pt x="1459" y="11331"/>
                  </a:lnTo>
                  <a:lnTo>
                    <a:pt x="0" y="18554"/>
                  </a:lnTo>
                  <a:lnTo>
                    <a:pt x="1459" y="25623"/>
                  </a:lnTo>
                  <a:lnTo>
                    <a:pt x="5440" y="31442"/>
                  </a:lnTo>
                  <a:lnTo>
                    <a:pt x="11342" y="35388"/>
                  </a:lnTo>
                  <a:lnTo>
                    <a:pt x="18567" y="36842"/>
                  </a:lnTo>
                  <a:lnTo>
                    <a:pt x="25630" y="35388"/>
                  </a:lnTo>
                  <a:lnTo>
                    <a:pt x="31449" y="31442"/>
                  </a:lnTo>
                  <a:lnTo>
                    <a:pt x="35399" y="25623"/>
                  </a:lnTo>
                  <a:lnTo>
                    <a:pt x="36855" y="18554"/>
                  </a:lnTo>
                  <a:lnTo>
                    <a:pt x="35399" y="11331"/>
                  </a:lnTo>
                  <a:lnTo>
                    <a:pt x="31449" y="5434"/>
                  </a:lnTo>
                  <a:lnTo>
                    <a:pt x="25630" y="1457"/>
                  </a:lnTo>
                  <a:lnTo>
                    <a:pt x="18567" y="0"/>
                  </a:lnTo>
                  <a:close/>
                </a:path>
                <a:path w="37465" h="201295">
                  <a:moveTo>
                    <a:pt x="32702" y="55676"/>
                  </a:moveTo>
                  <a:lnTo>
                    <a:pt x="4165" y="55676"/>
                  </a:lnTo>
                  <a:lnTo>
                    <a:pt x="4165" y="201117"/>
                  </a:lnTo>
                  <a:lnTo>
                    <a:pt x="32702" y="201117"/>
                  </a:lnTo>
                  <a:lnTo>
                    <a:pt x="32702" y="55676"/>
                  </a:lnTo>
                  <a:close/>
                </a:path>
              </a:pathLst>
            </a:custGeom>
            <a:solidFill>
              <a:srgbClr val="6EBF5D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Bliss 2" panose="02000506030000020004" pitchFamily="2" charset="0"/>
              </a:endParaRPr>
            </a:p>
          </p:txBody>
        </p:sp>
        <p:pic>
          <p:nvPicPr>
            <p:cNvPr id="61" name="object 21">
              <a:extLst>
                <a:ext uri="{FF2B5EF4-FFF2-40B4-BE49-F238E27FC236}">
                  <a16:creationId xmlns:a16="http://schemas.microsoft.com/office/drawing/2014/main" id="{D3A69987-8F19-9746-99A1-7D07B7F2162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9207" y="560638"/>
              <a:ext cx="116903" cy="148488"/>
            </a:xfrm>
            <a:prstGeom prst="rect">
              <a:avLst/>
            </a:prstGeom>
          </p:spPr>
        </p:pic>
        <p:pic>
          <p:nvPicPr>
            <p:cNvPr id="62" name="object 22">
              <a:extLst>
                <a:ext uri="{FF2B5EF4-FFF2-40B4-BE49-F238E27FC236}">
                  <a16:creationId xmlns:a16="http://schemas.microsoft.com/office/drawing/2014/main" id="{583AEB51-F7D5-7C41-896E-2AEF1437ECF3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7688" y="560635"/>
              <a:ext cx="122174" cy="201955"/>
            </a:xfrm>
            <a:prstGeom prst="rect">
              <a:avLst/>
            </a:prstGeom>
          </p:spPr>
        </p:pic>
        <p:pic>
          <p:nvPicPr>
            <p:cNvPr id="63" name="object 23">
              <a:extLst>
                <a:ext uri="{FF2B5EF4-FFF2-40B4-BE49-F238E27FC236}">
                  <a16:creationId xmlns:a16="http://schemas.microsoft.com/office/drawing/2014/main" id="{9CCED717-F0C1-EE4E-9E78-42D81FE8B270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5693" y="780547"/>
              <a:ext cx="425107" cy="231681"/>
            </a:xfrm>
            <a:prstGeom prst="rect">
              <a:avLst/>
            </a:prstGeom>
          </p:spPr>
        </p:pic>
        <p:pic>
          <p:nvPicPr>
            <p:cNvPr id="64" name="object 24">
              <a:extLst>
                <a:ext uri="{FF2B5EF4-FFF2-40B4-BE49-F238E27FC236}">
                  <a16:creationId xmlns:a16="http://schemas.microsoft.com/office/drawing/2014/main" id="{32EFF3AB-DD8B-AC4F-A27E-9EEBED384BB8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5879" y="833500"/>
              <a:ext cx="137896" cy="175132"/>
            </a:xfrm>
            <a:prstGeom prst="rect">
              <a:avLst/>
            </a:prstGeom>
          </p:spPr>
        </p:pic>
        <p:pic>
          <p:nvPicPr>
            <p:cNvPr id="65" name="object 25">
              <a:extLst>
                <a:ext uri="{FF2B5EF4-FFF2-40B4-BE49-F238E27FC236}">
                  <a16:creationId xmlns:a16="http://schemas.microsoft.com/office/drawing/2014/main" id="{DD69A8BF-BC60-B149-9A67-09C00D397307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8731" y="833499"/>
              <a:ext cx="130048" cy="178727"/>
            </a:xfrm>
            <a:prstGeom prst="rect">
              <a:avLst/>
            </a:prstGeom>
          </p:spPr>
        </p:pic>
        <p:pic>
          <p:nvPicPr>
            <p:cNvPr id="66" name="object 26">
              <a:extLst>
                <a:ext uri="{FF2B5EF4-FFF2-40B4-BE49-F238E27FC236}">
                  <a16:creationId xmlns:a16="http://schemas.microsoft.com/office/drawing/2014/main" id="{200C4BB4-3A6E-6241-AE85-DF018B3C6FD1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8635" y="833499"/>
              <a:ext cx="144106" cy="238201"/>
            </a:xfrm>
            <a:prstGeom prst="rect">
              <a:avLst/>
            </a:prstGeom>
          </p:spPr>
        </p:pic>
        <p:pic>
          <p:nvPicPr>
            <p:cNvPr id="67" name="object 27">
              <a:extLst>
                <a:ext uri="{FF2B5EF4-FFF2-40B4-BE49-F238E27FC236}">
                  <a16:creationId xmlns:a16="http://schemas.microsoft.com/office/drawing/2014/main" id="{1BCE5C7A-021E-BE41-AE40-E72866EDE5ED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4596" y="833499"/>
              <a:ext cx="101942" cy="175132"/>
            </a:xfrm>
            <a:prstGeom prst="rect">
              <a:avLst/>
            </a:prstGeom>
          </p:spPr>
        </p:pic>
        <p:pic>
          <p:nvPicPr>
            <p:cNvPr id="68" name="object 28">
              <a:extLst>
                <a:ext uri="{FF2B5EF4-FFF2-40B4-BE49-F238E27FC236}">
                  <a16:creationId xmlns:a16="http://schemas.microsoft.com/office/drawing/2014/main" id="{0ACA0ADB-F423-6046-B82B-9386A6448D79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3448" y="833499"/>
              <a:ext cx="152933" cy="178727"/>
            </a:xfrm>
            <a:prstGeom prst="rect">
              <a:avLst/>
            </a:prstGeom>
          </p:spPr>
        </p:pic>
        <p:pic>
          <p:nvPicPr>
            <p:cNvPr id="69" name="object 29">
              <a:extLst>
                <a:ext uri="{FF2B5EF4-FFF2-40B4-BE49-F238E27FC236}">
                  <a16:creationId xmlns:a16="http://schemas.microsoft.com/office/drawing/2014/main" id="{851E0F2C-34B0-EA40-8BDC-E70C02D5B7CE}"/>
                </a:ext>
              </a:extLst>
            </p:cNvPr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7142" y="770425"/>
              <a:ext cx="99987" cy="241795"/>
            </a:xfrm>
            <a:prstGeom prst="rect">
              <a:avLst/>
            </a:prstGeom>
          </p:spPr>
        </p:pic>
      </p:grpSp>
      <p:grpSp>
        <p:nvGrpSpPr>
          <p:cNvPr id="70" name="object 30">
            <a:extLst>
              <a:ext uri="{FF2B5EF4-FFF2-40B4-BE49-F238E27FC236}">
                <a16:creationId xmlns:a16="http://schemas.microsoft.com/office/drawing/2014/main" id="{2BF4D6FA-7060-3648-8523-8F2B1A35AA92}"/>
              </a:ext>
            </a:extLst>
          </p:cNvPr>
          <p:cNvGrpSpPr/>
          <p:nvPr userDrawn="1"/>
        </p:nvGrpSpPr>
        <p:grpSpPr>
          <a:xfrm>
            <a:off x="14597220" y="508001"/>
            <a:ext cx="340995" cy="204470"/>
            <a:chOff x="14597220" y="508001"/>
            <a:chExt cx="340995" cy="204470"/>
          </a:xfrm>
        </p:grpSpPr>
        <p:pic>
          <p:nvPicPr>
            <p:cNvPr id="71" name="object 31">
              <a:extLst>
                <a:ext uri="{FF2B5EF4-FFF2-40B4-BE49-F238E27FC236}">
                  <a16:creationId xmlns:a16="http://schemas.microsoft.com/office/drawing/2014/main" id="{F685F38E-804E-5C48-87D7-5E4A5698785B}"/>
                </a:ext>
              </a:extLst>
            </p:cNvPr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7220" y="508001"/>
              <a:ext cx="223288" cy="204172"/>
            </a:xfrm>
            <a:prstGeom prst="rect">
              <a:avLst/>
            </a:prstGeom>
          </p:spPr>
        </p:pic>
        <p:pic>
          <p:nvPicPr>
            <p:cNvPr id="72" name="object 32">
              <a:extLst>
                <a:ext uri="{FF2B5EF4-FFF2-40B4-BE49-F238E27FC236}">
                  <a16:creationId xmlns:a16="http://schemas.microsoft.com/office/drawing/2014/main" id="{40E044DC-32AB-9F42-8789-1345E6ED416E}"/>
                </a:ext>
              </a:extLst>
            </p:cNvPr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1533" y="560631"/>
              <a:ext cx="86436" cy="148501"/>
            </a:xfrm>
            <a:prstGeom prst="rect">
              <a:avLst/>
            </a:prstGeom>
          </p:spPr>
        </p:pic>
      </p:grpSp>
      <p:grpSp>
        <p:nvGrpSpPr>
          <p:cNvPr id="73" name="object 33">
            <a:extLst>
              <a:ext uri="{FF2B5EF4-FFF2-40B4-BE49-F238E27FC236}">
                <a16:creationId xmlns:a16="http://schemas.microsoft.com/office/drawing/2014/main" id="{5FFC9715-66D2-3F4E-B4FE-354E8FD795DA}"/>
              </a:ext>
            </a:extLst>
          </p:cNvPr>
          <p:cNvGrpSpPr/>
          <p:nvPr userDrawn="1"/>
        </p:nvGrpSpPr>
        <p:grpSpPr>
          <a:xfrm>
            <a:off x="12509494" y="770425"/>
            <a:ext cx="909955" cy="241935"/>
            <a:chOff x="12509494" y="770425"/>
            <a:chExt cx="909955" cy="241935"/>
          </a:xfrm>
        </p:grpSpPr>
        <p:pic>
          <p:nvPicPr>
            <p:cNvPr id="74" name="object 34">
              <a:extLst>
                <a:ext uri="{FF2B5EF4-FFF2-40B4-BE49-F238E27FC236}">
                  <a16:creationId xmlns:a16="http://schemas.microsoft.com/office/drawing/2014/main" id="{3FC07E28-8348-9B48-AB23-7A2374CAD25E}"/>
                </a:ext>
              </a:extLst>
            </p:cNvPr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0453" y="833497"/>
              <a:ext cx="147358" cy="178727"/>
            </a:xfrm>
            <a:prstGeom prst="rect">
              <a:avLst/>
            </a:prstGeom>
          </p:spPr>
        </p:pic>
        <p:pic>
          <p:nvPicPr>
            <p:cNvPr id="75" name="object 35">
              <a:extLst>
                <a:ext uri="{FF2B5EF4-FFF2-40B4-BE49-F238E27FC236}">
                  <a16:creationId xmlns:a16="http://schemas.microsoft.com/office/drawing/2014/main" id="{A6915958-129B-834E-908C-66E9AD64A085}"/>
                </a:ext>
              </a:extLst>
            </p:cNvPr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494" y="779906"/>
              <a:ext cx="169265" cy="228726"/>
            </a:xfrm>
            <a:prstGeom prst="rect">
              <a:avLst/>
            </a:prstGeom>
          </p:spPr>
        </p:pic>
        <p:pic>
          <p:nvPicPr>
            <p:cNvPr id="76" name="object 36">
              <a:extLst>
                <a:ext uri="{FF2B5EF4-FFF2-40B4-BE49-F238E27FC236}">
                  <a16:creationId xmlns:a16="http://schemas.microsoft.com/office/drawing/2014/main" id="{13EDA986-4981-1A4A-8BF1-1701323399CF}"/>
                </a:ext>
              </a:extLst>
            </p:cNvPr>
            <p:cNvPicPr/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9686" y="770425"/>
              <a:ext cx="99987" cy="241795"/>
            </a:xfrm>
            <a:prstGeom prst="rect">
              <a:avLst/>
            </a:prstGeom>
          </p:spPr>
        </p:pic>
        <p:pic>
          <p:nvPicPr>
            <p:cNvPr id="77" name="object 37">
              <a:extLst>
                <a:ext uri="{FF2B5EF4-FFF2-40B4-BE49-F238E27FC236}">
                  <a16:creationId xmlns:a16="http://schemas.microsoft.com/office/drawing/2014/main" id="{14467B50-10B1-764A-83EC-A17162FF901B}"/>
                </a:ext>
              </a:extLst>
            </p:cNvPr>
            <p:cNvPicPr/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0990" y="833497"/>
              <a:ext cx="147358" cy="178727"/>
            </a:xfrm>
            <a:prstGeom prst="rect">
              <a:avLst/>
            </a:prstGeom>
          </p:spPr>
        </p:pic>
        <p:pic>
          <p:nvPicPr>
            <p:cNvPr id="78" name="object 38">
              <a:extLst>
                <a:ext uri="{FF2B5EF4-FFF2-40B4-BE49-F238E27FC236}">
                  <a16:creationId xmlns:a16="http://schemas.microsoft.com/office/drawing/2014/main" id="{C5AFEA82-0186-2247-B887-71C2497241E9}"/>
                </a:ext>
              </a:extLst>
            </p:cNvPr>
            <p:cNvPicPr/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3236" y="770425"/>
              <a:ext cx="99987" cy="241795"/>
            </a:xfrm>
            <a:prstGeom prst="rect">
              <a:avLst/>
            </a:prstGeom>
          </p:spPr>
        </p:pic>
        <p:pic>
          <p:nvPicPr>
            <p:cNvPr id="79" name="object 39">
              <a:extLst>
                <a:ext uri="{FF2B5EF4-FFF2-40B4-BE49-F238E27FC236}">
                  <a16:creationId xmlns:a16="http://schemas.microsoft.com/office/drawing/2014/main" id="{DF71BB53-3022-AC46-836E-0573F9DFEF78}"/>
                </a:ext>
              </a:extLst>
            </p:cNvPr>
            <p:cNvPicPr/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902" y="833499"/>
              <a:ext cx="101955" cy="175132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E745717-847B-FC40-AA32-D5B3F945E1B9}"/>
              </a:ext>
            </a:extLst>
          </p:cNvPr>
          <p:cNvGrpSpPr/>
          <p:nvPr userDrawn="1"/>
        </p:nvGrpSpPr>
        <p:grpSpPr>
          <a:xfrm>
            <a:off x="869800" y="-838200"/>
            <a:ext cx="324000" cy="10820400"/>
            <a:chOff x="346000" y="-838200"/>
            <a:chExt cx="324000" cy="10820400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B81047-C55E-A246-9A19-87CACF73AFCA}"/>
                </a:ext>
              </a:extLst>
            </p:cNvPr>
            <p:cNvCxnSpPr>
              <a:cxnSpLocks/>
            </p:cNvCxnSpPr>
            <p:nvPr/>
          </p:nvCxnSpPr>
          <p:spPr>
            <a:xfrm>
              <a:off x="508000" y="-838200"/>
              <a:ext cx="0" cy="10820400"/>
            </a:xfrm>
            <a:prstGeom prst="line">
              <a:avLst/>
            </a:prstGeom>
            <a:ln w="88900">
              <a:solidFill>
                <a:srgbClr val="EE7B2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625F48B-4DED-A944-9B9D-2C5792E0CF91}"/>
                </a:ext>
              </a:extLst>
            </p:cNvPr>
            <p:cNvSpPr/>
            <p:nvPr/>
          </p:nvSpPr>
          <p:spPr>
            <a:xfrm>
              <a:off x="346000" y="1463600"/>
              <a:ext cx="324000" cy="324000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EE7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Bliss 2" panose="02000506030000020004" pitchFamily="2" charset="0"/>
              </a:endParaRPr>
            </a:p>
          </p:txBody>
        </p:sp>
      </p:grpSp>
      <p:sp>
        <p:nvSpPr>
          <p:cNvPr id="40" name="object 5">
            <a:extLst>
              <a:ext uri="{FF2B5EF4-FFF2-40B4-BE49-F238E27FC236}">
                <a16:creationId xmlns:a16="http://schemas.microsoft.com/office/drawing/2014/main" id="{BC2418B1-8291-E04D-A2BE-9D8A9876DC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10131" y="1390996"/>
            <a:ext cx="1329966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>
                <a:solidFill>
                  <a:srgbClr val="EE7B26"/>
                </a:solidFill>
              </a:rPr>
              <a:t>About </a:t>
            </a:r>
            <a:r>
              <a:rPr sz="3600" spc="-70" dirty="0">
                <a:solidFill>
                  <a:srgbClr val="EE7B26"/>
                </a:solidFill>
              </a:rPr>
              <a:t>us</a:t>
            </a:r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3BA5DA8B-31F1-F548-B1B2-623AE69B5274}"/>
              </a:ext>
            </a:extLst>
          </p:cNvPr>
          <p:cNvSpPr txBox="1"/>
          <p:nvPr userDrawn="1"/>
        </p:nvSpPr>
        <p:spPr>
          <a:xfrm>
            <a:off x="1574800" y="2286000"/>
            <a:ext cx="13505974" cy="25173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ts val="3300"/>
              </a:lnSpc>
              <a:spcBef>
                <a:spcPts val="100"/>
              </a:spcBef>
              <a:buClr>
                <a:srgbClr val="EE7B26"/>
              </a:buClr>
              <a:buFont typeface="System Font"/>
              <a:buChar char="●"/>
              <a:tabLst>
                <a:tab pos="178435" algn="l"/>
              </a:tabLst>
            </a:pPr>
            <a:r>
              <a:rPr sz="2300" spc="10" dirty="0">
                <a:latin typeface="Bliss 2" panose="02000506030000020004" pitchFamily="2" charset="0"/>
                <a:cs typeface="Bliss 2 Bold"/>
              </a:rPr>
              <a:t>Our</a:t>
            </a:r>
            <a:r>
              <a:rPr sz="2300" spc="25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dirty="0">
                <a:latin typeface="Bliss 2" panose="02000506030000020004" pitchFamily="2" charset="0"/>
                <a:cs typeface="Bliss 2 Bold"/>
              </a:rPr>
              <a:t>vision</a:t>
            </a:r>
            <a:r>
              <a:rPr sz="2300" spc="25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dirty="0">
                <a:latin typeface="Bliss 2" panose="02000506030000020004" pitchFamily="2" charset="0"/>
                <a:cs typeface="Bliss 2 Bold"/>
              </a:rPr>
              <a:t>is</a:t>
            </a:r>
            <a:r>
              <a:rPr sz="2300" spc="25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-10" dirty="0">
                <a:latin typeface="Bliss 2" panose="02000506030000020004" pitchFamily="2" charset="0"/>
                <a:cs typeface="Bliss 2 Bold"/>
              </a:rPr>
              <a:t>for</a:t>
            </a:r>
            <a:r>
              <a:rPr sz="2300" spc="25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-10" dirty="0">
                <a:latin typeface="Bliss 2" panose="02000506030000020004" pitchFamily="2" charset="0"/>
                <a:cs typeface="Bliss 2 Bold"/>
              </a:rPr>
              <a:t>all</a:t>
            </a:r>
            <a:r>
              <a:rPr sz="2300" spc="25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dirty="0">
                <a:latin typeface="Bliss 2" panose="02000506030000020004" pitchFamily="2" charset="0"/>
                <a:cs typeface="Bliss 2 Bold"/>
              </a:rPr>
              <a:t>communities</a:t>
            </a:r>
            <a:r>
              <a:rPr sz="2300" spc="30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-20" dirty="0">
                <a:latin typeface="Bliss 2" panose="02000506030000020004" pitchFamily="2" charset="0"/>
                <a:cs typeface="Bliss 2 Bold"/>
              </a:rPr>
              <a:t>to</a:t>
            </a:r>
            <a:r>
              <a:rPr sz="2300" spc="25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-20" dirty="0">
                <a:latin typeface="Bliss 2" panose="02000506030000020004" pitchFamily="2" charset="0"/>
                <a:cs typeface="Bliss 2 Bold"/>
              </a:rPr>
              <a:t>have</a:t>
            </a:r>
            <a:r>
              <a:rPr sz="2300" spc="25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-5" dirty="0">
                <a:latin typeface="Bliss 2" panose="02000506030000020004" pitchFamily="2" charset="0"/>
                <a:cs typeface="Bliss 2 Bold"/>
              </a:rPr>
              <a:t>access</a:t>
            </a:r>
            <a:r>
              <a:rPr sz="2300" spc="25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-20" dirty="0">
                <a:latin typeface="Bliss 2" panose="02000506030000020004" pitchFamily="2" charset="0"/>
                <a:cs typeface="Bliss 2 Bold"/>
              </a:rPr>
              <a:t>to</a:t>
            </a:r>
            <a:r>
              <a:rPr sz="2300" spc="25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-5" dirty="0">
                <a:latin typeface="Bliss 2" panose="02000506030000020004" pitchFamily="2" charset="0"/>
                <a:cs typeface="Bliss 2 Bold"/>
              </a:rPr>
              <a:t>high</a:t>
            </a:r>
            <a:r>
              <a:rPr sz="2300" spc="25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-10" dirty="0">
                <a:latin typeface="Bliss 2" panose="02000506030000020004" pitchFamily="2" charset="0"/>
                <a:cs typeface="Bliss 2 Bold"/>
              </a:rPr>
              <a:t>quality,</a:t>
            </a:r>
            <a:r>
              <a:rPr sz="2300" spc="30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dirty="0">
                <a:latin typeface="Bliss 2" panose="02000506030000020004" pitchFamily="2" charset="0"/>
                <a:cs typeface="Bliss 2 Bold"/>
              </a:rPr>
              <a:t>sustainable</a:t>
            </a:r>
            <a:r>
              <a:rPr sz="2300" spc="25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10" dirty="0">
                <a:latin typeface="Bliss 2" panose="02000506030000020004" pitchFamily="2" charset="0"/>
                <a:cs typeface="Bliss 2 Bold"/>
              </a:rPr>
              <a:t>transport</a:t>
            </a:r>
            <a:r>
              <a:rPr sz="2300" spc="25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-5" dirty="0">
                <a:latin typeface="Bliss 2" panose="02000506030000020004" pitchFamily="2" charset="0"/>
                <a:cs typeface="Bliss 2 Bold"/>
              </a:rPr>
              <a:t>that </a:t>
            </a:r>
            <a:r>
              <a:rPr sz="2300" spc="-480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10" dirty="0">
                <a:latin typeface="Bliss 2" panose="02000506030000020004" pitchFamily="2" charset="0"/>
                <a:cs typeface="Bliss 2 Bold"/>
              </a:rPr>
              <a:t>meets</a:t>
            </a:r>
            <a:r>
              <a:rPr sz="2300" spc="15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5" dirty="0">
                <a:latin typeface="Bliss 2" panose="02000506030000020004" pitchFamily="2" charset="0"/>
                <a:cs typeface="Bliss 2 Bold"/>
              </a:rPr>
              <a:t>their</a:t>
            </a:r>
            <a:r>
              <a:rPr sz="2300" spc="20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5" dirty="0">
                <a:latin typeface="Bliss 2" panose="02000506030000020004" pitchFamily="2" charset="0"/>
                <a:cs typeface="Bliss 2 Bold"/>
              </a:rPr>
              <a:t>needs,</a:t>
            </a:r>
            <a:r>
              <a:rPr sz="2300" spc="20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-10" dirty="0">
                <a:latin typeface="Bliss 2" panose="02000506030000020004" pitchFamily="2" charset="0"/>
                <a:cs typeface="Bliss 2 Bold"/>
              </a:rPr>
              <a:t>improves</a:t>
            </a:r>
            <a:r>
              <a:rPr sz="2300" spc="20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5" dirty="0">
                <a:latin typeface="Bliss 2" panose="02000506030000020004" pitchFamily="2" charset="0"/>
                <a:cs typeface="Bliss 2 Bold"/>
              </a:rPr>
              <a:t>quality</a:t>
            </a:r>
            <a:r>
              <a:rPr sz="2300" spc="20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-10" dirty="0">
                <a:latin typeface="Bliss 2" panose="02000506030000020004" pitchFamily="2" charset="0"/>
                <a:cs typeface="Bliss 2 Bold"/>
              </a:rPr>
              <a:t>of</a:t>
            </a:r>
            <a:r>
              <a:rPr sz="2300" spc="20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-15" dirty="0">
                <a:latin typeface="Bliss 2" panose="02000506030000020004" pitchFamily="2" charset="0"/>
                <a:cs typeface="Bliss 2 Bold"/>
              </a:rPr>
              <a:t>life,</a:t>
            </a:r>
            <a:r>
              <a:rPr sz="2300" spc="20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5" dirty="0">
                <a:latin typeface="Bliss 2" panose="02000506030000020004" pitchFamily="2" charset="0"/>
                <a:cs typeface="Bliss 2 Bold"/>
              </a:rPr>
              <a:t>and</a:t>
            </a:r>
            <a:r>
              <a:rPr sz="2300" spc="20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dirty="0">
                <a:latin typeface="Bliss 2" panose="02000506030000020004" pitchFamily="2" charset="0"/>
                <a:cs typeface="Bliss 2 Bold"/>
              </a:rPr>
              <a:t>protects</a:t>
            </a:r>
            <a:r>
              <a:rPr sz="2300" spc="20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dirty="0">
                <a:latin typeface="Bliss 2" panose="02000506030000020004" pitchFamily="2" charset="0"/>
                <a:cs typeface="Bliss 2 Bold"/>
              </a:rPr>
              <a:t>the</a:t>
            </a:r>
            <a:r>
              <a:rPr sz="2300" spc="20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5" dirty="0">
                <a:latin typeface="Bliss 2" panose="02000506030000020004" pitchFamily="2" charset="0"/>
                <a:cs typeface="Bliss 2 Bold"/>
              </a:rPr>
              <a:t>environment.</a:t>
            </a:r>
            <a:endParaRPr sz="2300" dirty="0">
              <a:latin typeface="Bliss 2" panose="02000506030000020004" pitchFamily="2" charset="0"/>
              <a:cs typeface="Bliss 2"/>
            </a:endParaRPr>
          </a:p>
          <a:p>
            <a:pPr marL="457200" indent="-457200">
              <a:lnSpc>
                <a:spcPts val="3300"/>
              </a:lnSpc>
              <a:spcBef>
                <a:spcPts val="40"/>
              </a:spcBef>
              <a:buClr>
                <a:srgbClr val="EE7B26"/>
              </a:buClr>
              <a:buFont typeface="System Font"/>
              <a:buChar char="●"/>
            </a:pPr>
            <a:endParaRPr sz="2750" dirty="0">
              <a:latin typeface="Bliss 2" panose="02000506030000020004" pitchFamily="2" charset="0"/>
              <a:cs typeface="Bliss 2"/>
            </a:endParaRPr>
          </a:p>
          <a:p>
            <a:pPr marL="354965" indent="-342900">
              <a:lnSpc>
                <a:spcPts val="3300"/>
              </a:lnSpc>
              <a:buClr>
                <a:srgbClr val="EE7B26"/>
              </a:buClr>
              <a:buFont typeface="System Font"/>
              <a:buChar char="●"/>
              <a:tabLst>
                <a:tab pos="178435" algn="l"/>
              </a:tabLst>
            </a:pPr>
            <a:r>
              <a:rPr sz="2300" spc="-35" dirty="0">
                <a:latin typeface="Bliss 2" panose="02000506030000020004" pitchFamily="2" charset="0"/>
                <a:cs typeface="Bliss 2 Bold"/>
              </a:rPr>
              <a:t>We</a:t>
            </a:r>
            <a:r>
              <a:rPr sz="2300" spc="10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-5" dirty="0">
                <a:latin typeface="Bliss 2" panose="02000506030000020004" pitchFamily="2" charset="0"/>
                <a:cs typeface="Bliss 2 Bold"/>
              </a:rPr>
              <a:t>are</a:t>
            </a:r>
            <a:r>
              <a:rPr sz="2300" spc="15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dirty="0">
                <a:latin typeface="Bliss 2" panose="02000506030000020004" pitchFamily="2" charset="0"/>
                <a:cs typeface="Bliss 2 Bold"/>
              </a:rPr>
              <a:t>a</a:t>
            </a:r>
            <a:r>
              <a:rPr sz="2300" spc="10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dirty="0">
                <a:latin typeface="Bliss 2" panose="02000506030000020004" pitchFamily="2" charset="0"/>
                <a:cs typeface="Bliss 2 Bold"/>
              </a:rPr>
              <a:t>national</a:t>
            </a:r>
            <a:r>
              <a:rPr sz="2300" spc="15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10" dirty="0">
                <a:latin typeface="Bliss 2" panose="02000506030000020004" pitchFamily="2" charset="0"/>
                <a:cs typeface="Bliss 2 Bold"/>
              </a:rPr>
              <a:t>charity </a:t>
            </a:r>
            <a:r>
              <a:rPr sz="2300" spc="-10" dirty="0">
                <a:latin typeface="Bliss 2" panose="02000506030000020004" pitchFamily="2" charset="0"/>
                <a:cs typeface="Bliss 2 Bold"/>
              </a:rPr>
              <a:t>for</a:t>
            </a:r>
            <a:r>
              <a:rPr sz="2300" spc="15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dirty="0">
                <a:latin typeface="Bliss 2" panose="02000506030000020004" pitchFamily="2" charset="0"/>
                <a:cs typeface="Bliss 2 Bold"/>
              </a:rPr>
              <a:t>sustainable</a:t>
            </a:r>
            <a:r>
              <a:rPr sz="2300" spc="15" dirty="0">
                <a:latin typeface="Bliss 2" panose="02000506030000020004" pitchFamily="2" charset="0"/>
                <a:cs typeface="Bliss 2 Bold"/>
              </a:rPr>
              <a:t> transport.</a:t>
            </a:r>
            <a:endParaRPr sz="2300" dirty="0">
              <a:latin typeface="Bliss 2" panose="02000506030000020004" pitchFamily="2" charset="0"/>
              <a:cs typeface="Bliss 2"/>
            </a:endParaRPr>
          </a:p>
          <a:p>
            <a:pPr marL="457200" indent="-457200">
              <a:lnSpc>
                <a:spcPts val="3300"/>
              </a:lnSpc>
              <a:spcBef>
                <a:spcPts val="40"/>
              </a:spcBef>
              <a:buClr>
                <a:srgbClr val="EE7B26"/>
              </a:buClr>
              <a:buFont typeface="System Font"/>
              <a:buChar char="●"/>
            </a:pPr>
            <a:endParaRPr sz="3050" dirty="0">
              <a:latin typeface="Bliss 2" panose="02000506030000020004" pitchFamily="2" charset="0"/>
              <a:cs typeface="Bliss 2"/>
            </a:endParaRPr>
          </a:p>
          <a:p>
            <a:pPr marL="354965" indent="-342900">
              <a:lnSpc>
                <a:spcPts val="3300"/>
              </a:lnSpc>
              <a:buClr>
                <a:srgbClr val="EE7B26"/>
              </a:buClr>
              <a:buFont typeface="System Font"/>
              <a:buChar char="●"/>
              <a:tabLst>
                <a:tab pos="178435" algn="l"/>
              </a:tabLst>
            </a:pPr>
            <a:r>
              <a:rPr sz="2300" spc="-35" dirty="0">
                <a:latin typeface="Bliss 2" panose="02000506030000020004" pitchFamily="2" charset="0"/>
                <a:cs typeface="Bliss 2 Bold"/>
              </a:rPr>
              <a:t>We</a:t>
            </a:r>
            <a:r>
              <a:rPr sz="2300" spc="15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-20" dirty="0">
                <a:latin typeface="Bliss 2" panose="02000506030000020004" pitchFamily="2" charset="0"/>
                <a:cs typeface="Bliss 2 Bold"/>
              </a:rPr>
              <a:t>have</a:t>
            </a:r>
            <a:r>
              <a:rPr sz="2300" spc="20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5" dirty="0">
                <a:latin typeface="Bliss 2" panose="02000506030000020004" pitchFamily="2" charset="0"/>
                <a:cs typeface="Bliss 2 Bold"/>
              </a:rPr>
              <a:t>been</a:t>
            </a:r>
            <a:r>
              <a:rPr sz="2300" spc="20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-5" dirty="0">
                <a:latin typeface="Bliss 2" panose="02000506030000020004" pitchFamily="2" charset="0"/>
                <a:cs typeface="Bliss 2 Bold"/>
              </a:rPr>
              <a:t>leading</a:t>
            </a:r>
            <a:r>
              <a:rPr sz="2300" spc="20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dirty="0">
                <a:latin typeface="Bliss 2" panose="02000506030000020004" pitchFamily="2" charset="0"/>
                <a:cs typeface="Bliss 2 Bold"/>
              </a:rPr>
              <a:t>the</a:t>
            </a:r>
            <a:r>
              <a:rPr sz="2300" spc="20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-10" dirty="0">
                <a:latin typeface="Bliss 2" panose="02000506030000020004" pitchFamily="2" charset="0"/>
                <a:cs typeface="Bliss 2 Bold"/>
              </a:rPr>
              <a:t>debate</a:t>
            </a:r>
            <a:r>
              <a:rPr sz="2300" spc="15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-10" dirty="0">
                <a:latin typeface="Bliss 2" panose="02000506030000020004" pitchFamily="2" charset="0"/>
                <a:cs typeface="Bliss 2 Bold"/>
              </a:rPr>
              <a:t>for</a:t>
            </a:r>
            <a:r>
              <a:rPr sz="2300" spc="20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-5" dirty="0">
                <a:latin typeface="Bliss 2" panose="02000506030000020004" pitchFamily="2" charset="0"/>
                <a:cs typeface="Bliss 2 Bold"/>
              </a:rPr>
              <a:t>nearly</a:t>
            </a:r>
            <a:r>
              <a:rPr sz="2300" spc="20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5" dirty="0">
                <a:latin typeface="Bliss 2" panose="02000506030000020004" pitchFamily="2" charset="0"/>
                <a:cs typeface="Bliss 2 Bold"/>
              </a:rPr>
              <a:t>50</a:t>
            </a:r>
            <a:r>
              <a:rPr sz="2300" spc="20" dirty="0">
                <a:latin typeface="Bliss 2" panose="02000506030000020004" pitchFamily="2" charset="0"/>
                <a:cs typeface="Bliss 2 Bold"/>
              </a:rPr>
              <a:t> </a:t>
            </a:r>
            <a:r>
              <a:rPr sz="2300" spc="-5" dirty="0">
                <a:latin typeface="Bliss 2" panose="02000506030000020004" pitchFamily="2" charset="0"/>
                <a:cs typeface="Bliss 2 Bold"/>
              </a:rPr>
              <a:t>years.</a:t>
            </a:r>
            <a:endParaRPr sz="2300" dirty="0">
              <a:latin typeface="Bliss 2" panose="02000506030000020004" pitchFamily="2" charset="0"/>
              <a:cs typeface="Bliss 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2">
            <a:extLst>
              <a:ext uri="{FF2B5EF4-FFF2-40B4-BE49-F238E27FC236}">
                <a16:creationId xmlns:a16="http://schemas.microsoft.com/office/drawing/2014/main" id="{9A046904-F26E-274A-AC66-75392C9AE7B8}"/>
              </a:ext>
            </a:extLst>
          </p:cNvPr>
          <p:cNvSpPr/>
          <p:nvPr userDrawn="1"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5195550" h="9144000">
                <a:moveTo>
                  <a:pt x="0" y="9144000"/>
                </a:moveTo>
                <a:lnTo>
                  <a:pt x="15195550" y="9144000"/>
                </a:lnTo>
                <a:lnTo>
                  <a:pt x="1519555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AE2C23"/>
          </a:solidFill>
        </p:spPr>
        <p:txBody>
          <a:bodyPr wrap="square" lIns="0" tIns="0" rIns="0" bIns="0" rtlCol="0"/>
          <a:lstStyle/>
          <a:p>
            <a:endParaRPr b="0" i="0" dirty="0">
              <a:latin typeface="Bliss 2" panose="02000506030000020004" pitchFamily="2" charset="0"/>
            </a:endParaRPr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9D43AD41-7AC4-6C4D-A802-5A132E9AF2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8300" y="3428365"/>
            <a:ext cx="8225790" cy="1600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700"/>
              </a:lnSpc>
              <a:spcBef>
                <a:spcPts val="95"/>
              </a:spcBef>
            </a:pPr>
            <a:r>
              <a:rPr spc="10" dirty="0"/>
              <a:t>Gaps</a:t>
            </a:r>
            <a:r>
              <a:rPr spc="160" dirty="0"/>
              <a:t> </a:t>
            </a:r>
            <a:r>
              <a:rPr spc="10" dirty="0"/>
              <a:t>in</a:t>
            </a:r>
            <a:r>
              <a:rPr spc="160" dirty="0"/>
              <a:t> </a:t>
            </a:r>
            <a:r>
              <a:rPr spc="30" dirty="0"/>
              <a:t>transport</a:t>
            </a:r>
            <a:r>
              <a:rPr spc="160" dirty="0"/>
              <a:t> </a:t>
            </a:r>
            <a:r>
              <a:rPr dirty="0"/>
              <a:t>provision: </a:t>
            </a:r>
            <a:r>
              <a:rPr spc="-1380" dirty="0"/>
              <a:t> </a:t>
            </a:r>
            <a:r>
              <a:rPr spc="-15" dirty="0"/>
              <a:t>Transport</a:t>
            </a:r>
            <a:r>
              <a:rPr spc="185" dirty="0"/>
              <a:t> </a:t>
            </a:r>
            <a:r>
              <a:rPr spc="15" dirty="0"/>
              <a:t>deserts</a:t>
            </a:r>
          </a:p>
        </p:txBody>
      </p:sp>
      <p:grpSp>
        <p:nvGrpSpPr>
          <p:cNvPr id="41" name="object 9">
            <a:extLst>
              <a:ext uri="{FF2B5EF4-FFF2-40B4-BE49-F238E27FC236}">
                <a16:creationId xmlns:a16="http://schemas.microsoft.com/office/drawing/2014/main" id="{624C31A7-135B-6641-B485-AB06A12C2D2D}"/>
              </a:ext>
            </a:extLst>
          </p:cNvPr>
          <p:cNvGrpSpPr/>
          <p:nvPr userDrawn="1"/>
        </p:nvGrpSpPr>
        <p:grpSpPr>
          <a:xfrm>
            <a:off x="14598220" y="508001"/>
            <a:ext cx="340995" cy="204470"/>
            <a:chOff x="14598220" y="508001"/>
            <a:chExt cx="340995" cy="204470"/>
          </a:xfrm>
        </p:grpSpPr>
        <p:pic>
          <p:nvPicPr>
            <p:cNvPr id="42" name="object 10">
              <a:extLst>
                <a:ext uri="{FF2B5EF4-FFF2-40B4-BE49-F238E27FC236}">
                  <a16:creationId xmlns:a16="http://schemas.microsoft.com/office/drawing/2014/main" id="{3EF9C73E-C094-9A4E-8AB5-1C09AB2E024F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8220" y="508001"/>
              <a:ext cx="223287" cy="204172"/>
            </a:xfrm>
            <a:prstGeom prst="rect">
              <a:avLst/>
            </a:prstGeom>
          </p:spPr>
        </p:pic>
        <p:pic>
          <p:nvPicPr>
            <p:cNvPr id="43" name="object 11">
              <a:extLst>
                <a:ext uri="{FF2B5EF4-FFF2-40B4-BE49-F238E27FC236}">
                  <a16:creationId xmlns:a16="http://schemas.microsoft.com/office/drawing/2014/main" id="{43A07286-FAEA-CF41-AA4C-BC038C0A6934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2532" y="560631"/>
              <a:ext cx="86436" cy="148501"/>
            </a:xfrm>
            <a:prstGeom prst="rect">
              <a:avLst/>
            </a:prstGeom>
          </p:spPr>
        </p:pic>
      </p:grpSp>
      <p:grpSp>
        <p:nvGrpSpPr>
          <p:cNvPr id="44" name="object 12">
            <a:extLst>
              <a:ext uri="{FF2B5EF4-FFF2-40B4-BE49-F238E27FC236}">
                <a16:creationId xmlns:a16="http://schemas.microsoft.com/office/drawing/2014/main" id="{9FEBEC3A-6E1C-534F-8F8C-2A34CCB2156F}"/>
              </a:ext>
            </a:extLst>
          </p:cNvPr>
          <p:cNvGrpSpPr/>
          <p:nvPr userDrawn="1"/>
        </p:nvGrpSpPr>
        <p:grpSpPr>
          <a:xfrm>
            <a:off x="12510496" y="770425"/>
            <a:ext cx="909955" cy="241935"/>
            <a:chOff x="12510496" y="770425"/>
            <a:chExt cx="909955" cy="241935"/>
          </a:xfrm>
        </p:grpSpPr>
        <p:pic>
          <p:nvPicPr>
            <p:cNvPr id="45" name="object 13">
              <a:extLst>
                <a:ext uri="{FF2B5EF4-FFF2-40B4-BE49-F238E27FC236}">
                  <a16:creationId xmlns:a16="http://schemas.microsoft.com/office/drawing/2014/main" id="{86DECD45-CDBB-1C4E-BC22-32F31C29901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0496" y="779906"/>
              <a:ext cx="169265" cy="228726"/>
            </a:xfrm>
            <a:prstGeom prst="rect">
              <a:avLst/>
            </a:prstGeom>
          </p:spPr>
        </p:pic>
        <p:pic>
          <p:nvPicPr>
            <p:cNvPr id="46" name="object 14">
              <a:extLst>
                <a:ext uri="{FF2B5EF4-FFF2-40B4-BE49-F238E27FC236}">
                  <a16:creationId xmlns:a16="http://schemas.microsoft.com/office/drawing/2014/main" id="{55A3FDAE-0B6C-9848-A8DA-B4AD5005F2C2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1454" y="833497"/>
              <a:ext cx="147358" cy="178727"/>
            </a:xfrm>
            <a:prstGeom prst="rect">
              <a:avLst/>
            </a:prstGeom>
          </p:spPr>
        </p:pic>
        <p:pic>
          <p:nvPicPr>
            <p:cNvPr id="47" name="object 15">
              <a:extLst>
                <a:ext uri="{FF2B5EF4-FFF2-40B4-BE49-F238E27FC236}">
                  <a16:creationId xmlns:a16="http://schemas.microsoft.com/office/drawing/2014/main" id="{3F7EBA1E-BCA0-364F-B5D0-081190136D1F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0687" y="770425"/>
              <a:ext cx="99987" cy="241795"/>
            </a:xfrm>
            <a:prstGeom prst="rect">
              <a:avLst/>
            </a:prstGeom>
          </p:spPr>
        </p:pic>
        <p:pic>
          <p:nvPicPr>
            <p:cNvPr id="48" name="object 16">
              <a:extLst>
                <a:ext uri="{FF2B5EF4-FFF2-40B4-BE49-F238E27FC236}">
                  <a16:creationId xmlns:a16="http://schemas.microsoft.com/office/drawing/2014/main" id="{E087A2A1-63FA-7846-9861-127B8CB9F10F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4237" y="770425"/>
              <a:ext cx="99987" cy="241795"/>
            </a:xfrm>
            <a:prstGeom prst="rect">
              <a:avLst/>
            </a:prstGeom>
          </p:spPr>
        </p:pic>
        <p:pic>
          <p:nvPicPr>
            <p:cNvPr id="49" name="object 17">
              <a:extLst>
                <a:ext uri="{FF2B5EF4-FFF2-40B4-BE49-F238E27FC236}">
                  <a16:creationId xmlns:a16="http://schemas.microsoft.com/office/drawing/2014/main" id="{3C3B1B26-2BCC-B34A-94E6-458F37F669A0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1990" y="833497"/>
              <a:ext cx="147358" cy="178727"/>
            </a:xfrm>
            <a:prstGeom prst="rect">
              <a:avLst/>
            </a:prstGeom>
          </p:spPr>
        </p:pic>
        <p:pic>
          <p:nvPicPr>
            <p:cNvPr id="50" name="object 18">
              <a:extLst>
                <a:ext uri="{FF2B5EF4-FFF2-40B4-BE49-F238E27FC236}">
                  <a16:creationId xmlns:a16="http://schemas.microsoft.com/office/drawing/2014/main" id="{B8B7C50A-6C51-3D47-8653-779BECC910A0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7901" y="833499"/>
              <a:ext cx="101955" cy="175132"/>
            </a:xfrm>
            <a:prstGeom prst="rect">
              <a:avLst/>
            </a:prstGeom>
          </p:spPr>
        </p:pic>
      </p:grpSp>
      <p:grpSp>
        <p:nvGrpSpPr>
          <p:cNvPr id="51" name="object 19">
            <a:extLst>
              <a:ext uri="{FF2B5EF4-FFF2-40B4-BE49-F238E27FC236}">
                <a16:creationId xmlns:a16="http://schemas.microsoft.com/office/drawing/2014/main" id="{67A67169-1FC0-6449-952D-8C7CFCF3C9BC}"/>
              </a:ext>
            </a:extLst>
          </p:cNvPr>
          <p:cNvGrpSpPr/>
          <p:nvPr userDrawn="1"/>
        </p:nvGrpSpPr>
        <p:grpSpPr>
          <a:xfrm>
            <a:off x="13287027" y="508001"/>
            <a:ext cx="1641475" cy="563880"/>
            <a:chOff x="13287027" y="508001"/>
            <a:chExt cx="1641475" cy="563880"/>
          </a:xfrm>
        </p:grpSpPr>
        <p:pic>
          <p:nvPicPr>
            <p:cNvPr id="52" name="object 20">
              <a:extLst>
                <a:ext uri="{FF2B5EF4-FFF2-40B4-BE49-F238E27FC236}">
                  <a16:creationId xmlns:a16="http://schemas.microsoft.com/office/drawing/2014/main" id="{1EBD932D-9EE7-DD41-A03D-EFA41249F43A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7027" y="512149"/>
              <a:ext cx="148767" cy="200025"/>
            </a:xfrm>
            <a:prstGeom prst="rect">
              <a:avLst/>
            </a:prstGeom>
          </p:spPr>
        </p:pic>
        <p:pic>
          <p:nvPicPr>
            <p:cNvPr id="53" name="object 21">
              <a:extLst>
                <a:ext uri="{FF2B5EF4-FFF2-40B4-BE49-F238E27FC236}">
                  <a16:creationId xmlns:a16="http://schemas.microsoft.com/office/drawing/2014/main" id="{8206563C-F4D4-1943-9342-A6779905BF4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9651" y="560638"/>
              <a:ext cx="118287" cy="151536"/>
            </a:xfrm>
            <a:prstGeom prst="rect">
              <a:avLst/>
            </a:prstGeom>
          </p:spPr>
        </p:pic>
        <p:pic>
          <p:nvPicPr>
            <p:cNvPr id="54" name="object 22">
              <a:extLst>
                <a:ext uri="{FF2B5EF4-FFF2-40B4-BE49-F238E27FC236}">
                  <a16:creationId xmlns:a16="http://schemas.microsoft.com/office/drawing/2014/main" id="{39C3AEC2-036F-2048-A890-509D57D0D367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16172" y="560638"/>
              <a:ext cx="197523" cy="148488"/>
            </a:xfrm>
            <a:prstGeom prst="rect">
              <a:avLst/>
            </a:prstGeom>
          </p:spPr>
        </p:pic>
        <p:pic>
          <p:nvPicPr>
            <p:cNvPr id="55" name="object 23">
              <a:extLst>
                <a:ext uri="{FF2B5EF4-FFF2-40B4-BE49-F238E27FC236}">
                  <a16:creationId xmlns:a16="http://schemas.microsoft.com/office/drawing/2014/main" id="{155F0AD4-045C-2F4F-ACBF-967E61B86B94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1924" y="560637"/>
              <a:ext cx="122161" cy="201955"/>
            </a:xfrm>
            <a:prstGeom prst="rect">
              <a:avLst/>
            </a:prstGeom>
          </p:spPr>
        </p:pic>
        <p:pic>
          <p:nvPicPr>
            <p:cNvPr id="56" name="object 24">
              <a:extLst>
                <a:ext uri="{FF2B5EF4-FFF2-40B4-BE49-F238E27FC236}">
                  <a16:creationId xmlns:a16="http://schemas.microsoft.com/office/drawing/2014/main" id="{83CBA0B8-3BD2-9D46-9048-0C2632321441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7902" y="560638"/>
              <a:ext cx="118287" cy="151536"/>
            </a:xfrm>
            <a:prstGeom prst="rect">
              <a:avLst/>
            </a:prstGeom>
          </p:spPr>
        </p:pic>
        <p:sp>
          <p:nvSpPr>
            <p:cNvPr id="57" name="object 25">
              <a:extLst>
                <a:ext uri="{FF2B5EF4-FFF2-40B4-BE49-F238E27FC236}">
                  <a16:creationId xmlns:a16="http://schemas.microsoft.com/office/drawing/2014/main" id="{E00C325A-12BB-9C48-AE2E-F98F9475F4FC}"/>
                </a:ext>
              </a:extLst>
            </p:cNvPr>
            <p:cNvSpPr/>
            <p:nvPr/>
          </p:nvSpPr>
          <p:spPr>
            <a:xfrm>
              <a:off x="14151637" y="508001"/>
              <a:ext cx="37465" cy="201295"/>
            </a:xfrm>
            <a:custGeom>
              <a:avLst/>
              <a:gdLst/>
              <a:ahLst/>
              <a:cxnLst/>
              <a:rect l="l" t="t" r="r" b="b"/>
              <a:pathLst>
                <a:path w="37465" h="201295">
                  <a:moveTo>
                    <a:pt x="18567" y="0"/>
                  </a:moveTo>
                  <a:lnTo>
                    <a:pt x="11342" y="1457"/>
                  </a:lnTo>
                  <a:lnTo>
                    <a:pt x="5440" y="5434"/>
                  </a:lnTo>
                  <a:lnTo>
                    <a:pt x="1459" y="11331"/>
                  </a:lnTo>
                  <a:lnTo>
                    <a:pt x="0" y="18554"/>
                  </a:lnTo>
                  <a:lnTo>
                    <a:pt x="1459" y="25623"/>
                  </a:lnTo>
                  <a:lnTo>
                    <a:pt x="5440" y="31442"/>
                  </a:lnTo>
                  <a:lnTo>
                    <a:pt x="11342" y="35388"/>
                  </a:lnTo>
                  <a:lnTo>
                    <a:pt x="18567" y="36842"/>
                  </a:lnTo>
                  <a:lnTo>
                    <a:pt x="25630" y="35388"/>
                  </a:lnTo>
                  <a:lnTo>
                    <a:pt x="31449" y="31442"/>
                  </a:lnTo>
                  <a:lnTo>
                    <a:pt x="35399" y="25623"/>
                  </a:lnTo>
                  <a:lnTo>
                    <a:pt x="36855" y="18554"/>
                  </a:lnTo>
                  <a:lnTo>
                    <a:pt x="35399" y="11331"/>
                  </a:lnTo>
                  <a:lnTo>
                    <a:pt x="31449" y="5434"/>
                  </a:lnTo>
                  <a:lnTo>
                    <a:pt x="25630" y="1457"/>
                  </a:lnTo>
                  <a:lnTo>
                    <a:pt x="18567" y="0"/>
                  </a:lnTo>
                  <a:close/>
                </a:path>
                <a:path w="37465" h="201295">
                  <a:moveTo>
                    <a:pt x="32702" y="55676"/>
                  </a:moveTo>
                  <a:lnTo>
                    <a:pt x="4165" y="55676"/>
                  </a:lnTo>
                  <a:lnTo>
                    <a:pt x="4165" y="201117"/>
                  </a:lnTo>
                  <a:lnTo>
                    <a:pt x="32702" y="201117"/>
                  </a:lnTo>
                  <a:lnTo>
                    <a:pt x="32702" y="556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Bliss 2" panose="02000506030000020004" pitchFamily="2" charset="0"/>
              </a:endParaRPr>
            </a:p>
          </p:txBody>
        </p:sp>
        <p:pic>
          <p:nvPicPr>
            <p:cNvPr id="58" name="object 26">
              <a:extLst>
                <a:ext uri="{FF2B5EF4-FFF2-40B4-BE49-F238E27FC236}">
                  <a16:creationId xmlns:a16="http://schemas.microsoft.com/office/drawing/2014/main" id="{731E1E9B-D729-BB4E-A44F-265527488DED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8687" y="560635"/>
              <a:ext cx="122174" cy="201955"/>
            </a:xfrm>
            <a:prstGeom prst="rect">
              <a:avLst/>
            </a:prstGeom>
          </p:spPr>
        </p:pic>
        <p:pic>
          <p:nvPicPr>
            <p:cNvPr id="59" name="object 27">
              <a:extLst>
                <a:ext uri="{FF2B5EF4-FFF2-40B4-BE49-F238E27FC236}">
                  <a16:creationId xmlns:a16="http://schemas.microsoft.com/office/drawing/2014/main" id="{CEDC63A2-C865-AA46-9224-F6EB4CA22EB0}"/>
                </a:ext>
              </a:extLst>
            </p:cNvPr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80205" y="560638"/>
              <a:ext cx="116903" cy="148488"/>
            </a:xfrm>
            <a:prstGeom prst="rect">
              <a:avLst/>
            </a:prstGeom>
          </p:spPr>
        </p:pic>
        <p:pic>
          <p:nvPicPr>
            <p:cNvPr id="60" name="object 28">
              <a:extLst>
                <a:ext uri="{FF2B5EF4-FFF2-40B4-BE49-F238E27FC236}">
                  <a16:creationId xmlns:a16="http://schemas.microsoft.com/office/drawing/2014/main" id="{3C790FE1-E28B-6D4F-BC2F-2047651013BC}"/>
                </a:ext>
              </a:extLst>
            </p:cNvPr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6691" y="780547"/>
              <a:ext cx="425108" cy="231681"/>
            </a:xfrm>
            <a:prstGeom prst="rect">
              <a:avLst/>
            </a:prstGeom>
          </p:spPr>
        </p:pic>
        <p:pic>
          <p:nvPicPr>
            <p:cNvPr id="61" name="object 29">
              <a:extLst>
                <a:ext uri="{FF2B5EF4-FFF2-40B4-BE49-F238E27FC236}">
                  <a16:creationId xmlns:a16="http://schemas.microsoft.com/office/drawing/2014/main" id="{E982BA64-3FA1-1846-A235-8529184BB1AE}"/>
                </a:ext>
              </a:extLst>
            </p:cNvPr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6878" y="833500"/>
              <a:ext cx="137896" cy="175132"/>
            </a:xfrm>
            <a:prstGeom prst="rect">
              <a:avLst/>
            </a:prstGeom>
          </p:spPr>
        </p:pic>
        <p:pic>
          <p:nvPicPr>
            <p:cNvPr id="62" name="object 30">
              <a:extLst>
                <a:ext uri="{FF2B5EF4-FFF2-40B4-BE49-F238E27FC236}">
                  <a16:creationId xmlns:a16="http://schemas.microsoft.com/office/drawing/2014/main" id="{D5830923-D86B-3C48-A337-E17B5B366410}"/>
                </a:ext>
              </a:extLst>
            </p:cNvPr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9731" y="833499"/>
              <a:ext cx="130048" cy="178727"/>
            </a:xfrm>
            <a:prstGeom prst="rect">
              <a:avLst/>
            </a:prstGeom>
          </p:spPr>
        </p:pic>
        <p:pic>
          <p:nvPicPr>
            <p:cNvPr id="63" name="object 31">
              <a:extLst>
                <a:ext uri="{FF2B5EF4-FFF2-40B4-BE49-F238E27FC236}">
                  <a16:creationId xmlns:a16="http://schemas.microsoft.com/office/drawing/2014/main" id="{1A9F8250-2B21-7241-9051-D0DDF429A86D}"/>
                </a:ext>
              </a:extLst>
            </p:cNvPr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9634" y="833499"/>
              <a:ext cx="144106" cy="238201"/>
            </a:xfrm>
            <a:prstGeom prst="rect">
              <a:avLst/>
            </a:prstGeom>
          </p:spPr>
        </p:pic>
        <p:pic>
          <p:nvPicPr>
            <p:cNvPr id="64" name="object 32">
              <a:extLst>
                <a:ext uri="{FF2B5EF4-FFF2-40B4-BE49-F238E27FC236}">
                  <a16:creationId xmlns:a16="http://schemas.microsoft.com/office/drawing/2014/main" id="{C8958DA9-8F9F-364B-BF67-0A576DADE723}"/>
                </a:ext>
              </a:extLst>
            </p:cNvPr>
            <p:cNvPicPr/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4448" y="833499"/>
              <a:ext cx="152933" cy="178727"/>
            </a:xfrm>
            <a:prstGeom prst="rect">
              <a:avLst/>
            </a:prstGeom>
          </p:spPr>
        </p:pic>
        <p:pic>
          <p:nvPicPr>
            <p:cNvPr id="65" name="object 33">
              <a:extLst>
                <a:ext uri="{FF2B5EF4-FFF2-40B4-BE49-F238E27FC236}">
                  <a16:creationId xmlns:a16="http://schemas.microsoft.com/office/drawing/2014/main" id="{0CBA6589-F9CE-D04A-B4DC-736AD9C70582}"/>
                </a:ext>
              </a:extLst>
            </p:cNvPr>
            <p:cNvPicPr/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5594" y="833499"/>
              <a:ext cx="101942" cy="175132"/>
            </a:xfrm>
            <a:prstGeom prst="rect">
              <a:avLst/>
            </a:prstGeom>
          </p:spPr>
        </p:pic>
        <p:pic>
          <p:nvPicPr>
            <p:cNvPr id="66" name="object 34">
              <a:extLst>
                <a:ext uri="{FF2B5EF4-FFF2-40B4-BE49-F238E27FC236}">
                  <a16:creationId xmlns:a16="http://schemas.microsoft.com/office/drawing/2014/main" id="{16D9BDED-41B9-AB42-BD99-4919C530B15B}"/>
                </a:ext>
              </a:extLst>
            </p:cNvPr>
            <p:cNvPicPr/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8142" y="770425"/>
              <a:ext cx="99987" cy="241795"/>
            </a:xfrm>
            <a:prstGeom prst="rect">
              <a:avLst/>
            </a:prstGeom>
          </p:spPr>
        </p:pic>
      </p:grpSp>
      <p:sp>
        <p:nvSpPr>
          <p:cNvPr id="67" name="object 35">
            <a:extLst>
              <a:ext uri="{FF2B5EF4-FFF2-40B4-BE49-F238E27FC236}">
                <a16:creationId xmlns:a16="http://schemas.microsoft.com/office/drawing/2014/main" id="{B5E565A5-8167-6241-8FB3-22DD094B7BB3}"/>
              </a:ext>
            </a:extLst>
          </p:cNvPr>
          <p:cNvSpPr/>
          <p:nvPr userDrawn="1"/>
        </p:nvSpPr>
        <p:spPr>
          <a:xfrm>
            <a:off x="15058911" y="563854"/>
            <a:ext cx="597535" cy="744855"/>
          </a:xfrm>
          <a:custGeom>
            <a:avLst/>
            <a:gdLst/>
            <a:ahLst/>
            <a:cxnLst/>
            <a:rect l="l" t="t" r="r" b="b"/>
            <a:pathLst>
              <a:path w="597534" h="744855">
                <a:moveTo>
                  <a:pt x="85979" y="238404"/>
                </a:moveTo>
                <a:lnTo>
                  <a:pt x="0" y="324383"/>
                </a:lnTo>
                <a:lnTo>
                  <a:pt x="85979" y="410362"/>
                </a:lnTo>
                <a:lnTo>
                  <a:pt x="85979" y="238404"/>
                </a:lnTo>
                <a:close/>
              </a:path>
              <a:path w="597534" h="744855">
                <a:moveTo>
                  <a:pt x="345313" y="631139"/>
                </a:moveTo>
                <a:lnTo>
                  <a:pt x="301002" y="618032"/>
                </a:lnTo>
                <a:lnTo>
                  <a:pt x="265188" y="590727"/>
                </a:lnTo>
                <a:lnTo>
                  <a:pt x="241211" y="552475"/>
                </a:lnTo>
                <a:lnTo>
                  <a:pt x="232397" y="506539"/>
                </a:lnTo>
                <a:lnTo>
                  <a:pt x="232397" y="380733"/>
                </a:lnTo>
                <a:lnTo>
                  <a:pt x="345186" y="380733"/>
                </a:lnTo>
                <a:lnTo>
                  <a:pt x="345186" y="267665"/>
                </a:lnTo>
                <a:lnTo>
                  <a:pt x="232397" y="267690"/>
                </a:lnTo>
                <a:lnTo>
                  <a:pt x="232410" y="0"/>
                </a:lnTo>
                <a:lnTo>
                  <a:pt x="118910" y="177"/>
                </a:lnTo>
                <a:lnTo>
                  <a:pt x="119710" y="505917"/>
                </a:lnTo>
                <a:lnTo>
                  <a:pt x="124244" y="552488"/>
                </a:lnTo>
                <a:lnTo>
                  <a:pt x="137287" y="595998"/>
                </a:lnTo>
                <a:lnTo>
                  <a:pt x="157937" y="635571"/>
                </a:lnTo>
                <a:lnTo>
                  <a:pt x="185369" y="670356"/>
                </a:lnTo>
                <a:lnTo>
                  <a:pt x="218681" y="699477"/>
                </a:lnTo>
                <a:lnTo>
                  <a:pt x="257022" y="722083"/>
                </a:lnTo>
                <a:lnTo>
                  <a:pt x="299529" y="737298"/>
                </a:lnTo>
                <a:lnTo>
                  <a:pt x="345313" y="744258"/>
                </a:lnTo>
                <a:lnTo>
                  <a:pt x="345313" y="631139"/>
                </a:lnTo>
                <a:close/>
              </a:path>
              <a:path w="597534" h="744855">
                <a:moveTo>
                  <a:pt x="597090" y="505904"/>
                </a:moveTo>
                <a:lnTo>
                  <a:pt x="592772" y="460514"/>
                </a:lnTo>
                <a:lnTo>
                  <a:pt x="580364" y="418007"/>
                </a:lnTo>
                <a:lnTo>
                  <a:pt x="560654" y="379196"/>
                </a:lnTo>
                <a:lnTo>
                  <a:pt x="534466" y="344855"/>
                </a:lnTo>
                <a:lnTo>
                  <a:pt x="502589" y="315810"/>
                </a:lnTo>
                <a:lnTo>
                  <a:pt x="465836" y="292849"/>
                </a:lnTo>
                <a:lnTo>
                  <a:pt x="425018" y="276783"/>
                </a:lnTo>
                <a:lnTo>
                  <a:pt x="380923" y="268401"/>
                </a:lnTo>
                <a:lnTo>
                  <a:pt x="380923" y="382219"/>
                </a:lnTo>
                <a:lnTo>
                  <a:pt x="421843" y="397357"/>
                </a:lnTo>
                <a:lnTo>
                  <a:pt x="454596" y="424903"/>
                </a:lnTo>
                <a:lnTo>
                  <a:pt x="476338" y="462026"/>
                </a:lnTo>
                <a:lnTo>
                  <a:pt x="484225" y="505904"/>
                </a:lnTo>
                <a:lnTo>
                  <a:pt x="476338" y="549846"/>
                </a:lnTo>
                <a:lnTo>
                  <a:pt x="454596" y="586994"/>
                </a:lnTo>
                <a:lnTo>
                  <a:pt x="421843" y="614540"/>
                </a:lnTo>
                <a:lnTo>
                  <a:pt x="380923" y="629691"/>
                </a:lnTo>
                <a:lnTo>
                  <a:pt x="380923" y="743508"/>
                </a:lnTo>
                <a:lnTo>
                  <a:pt x="425018" y="735139"/>
                </a:lnTo>
                <a:lnTo>
                  <a:pt x="465836" y="719074"/>
                </a:lnTo>
                <a:lnTo>
                  <a:pt x="502589" y="696125"/>
                </a:lnTo>
                <a:lnTo>
                  <a:pt x="534466" y="667067"/>
                </a:lnTo>
                <a:lnTo>
                  <a:pt x="560654" y="632726"/>
                </a:lnTo>
                <a:lnTo>
                  <a:pt x="580364" y="593877"/>
                </a:lnTo>
                <a:lnTo>
                  <a:pt x="592772" y="551345"/>
                </a:lnTo>
                <a:lnTo>
                  <a:pt x="597090" y="5059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0" i="0" dirty="0">
              <a:latin typeface="Bliss 2" panose="02000506030000020004" pitchFamily="2" charset="0"/>
            </a:endParaRPr>
          </a:p>
        </p:txBody>
      </p:sp>
      <p:sp>
        <p:nvSpPr>
          <p:cNvPr id="68" name="object 36">
            <a:extLst>
              <a:ext uri="{FF2B5EF4-FFF2-40B4-BE49-F238E27FC236}">
                <a16:creationId xmlns:a16="http://schemas.microsoft.com/office/drawing/2014/main" id="{BC141EAC-FA42-4B46-A2C7-DC383BE8FF2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1938688" y="8521951"/>
            <a:ext cx="3880484" cy="278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00"/>
              </a:lnSpc>
            </a:pPr>
            <a:r>
              <a:rPr spc="-10" dirty="0">
                <a:solidFill>
                  <a:schemeClr val="bg1"/>
                </a:solidFill>
              </a:rPr>
              <a:t>Boosting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spc="-5" dirty="0">
                <a:solidFill>
                  <a:schemeClr val="bg1"/>
                </a:solidFill>
              </a:rPr>
              <a:t>local</a:t>
            </a:r>
            <a:r>
              <a:rPr spc="5" dirty="0">
                <a:solidFill>
                  <a:schemeClr val="bg1"/>
                </a:solidFill>
              </a:rPr>
              <a:t> </a:t>
            </a:r>
            <a:r>
              <a:rPr spc="-5" dirty="0">
                <a:solidFill>
                  <a:schemeClr val="bg1"/>
                </a:solidFill>
              </a:rPr>
              <a:t>transport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spc="-20" dirty="0">
                <a:solidFill>
                  <a:schemeClr val="bg1"/>
                </a:solidFill>
              </a:rPr>
              <a:t>post-Covid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1F649F8-4CDC-5546-8DA0-078FD227B383}"/>
              </a:ext>
            </a:extLst>
          </p:cNvPr>
          <p:cNvGrpSpPr/>
          <p:nvPr userDrawn="1"/>
        </p:nvGrpSpPr>
        <p:grpSpPr>
          <a:xfrm>
            <a:off x="889000" y="-838200"/>
            <a:ext cx="324000" cy="10820400"/>
            <a:chOff x="889000" y="-838200"/>
            <a:chExt cx="324000" cy="10820400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5B91156-1254-984E-B10F-83B7C3141F37}"/>
                </a:ext>
              </a:extLst>
            </p:cNvPr>
            <p:cNvCxnSpPr>
              <a:cxnSpLocks/>
            </p:cNvCxnSpPr>
            <p:nvPr/>
          </p:nvCxnSpPr>
          <p:spPr>
            <a:xfrm>
              <a:off x="1051000" y="-838200"/>
              <a:ext cx="0" cy="10820400"/>
            </a:xfrm>
            <a:prstGeom prst="line">
              <a:avLst/>
            </a:prstGeom>
            <a:ln w="889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BB0462A-CCC5-8747-8D72-308EED731766}"/>
                </a:ext>
              </a:extLst>
            </p:cNvPr>
            <p:cNvSpPr/>
            <p:nvPr/>
          </p:nvSpPr>
          <p:spPr>
            <a:xfrm>
              <a:off x="889000" y="3657600"/>
              <a:ext cx="324000" cy="324000"/>
            </a:xfrm>
            <a:prstGeom prst="ellipse">
              <a:avLst/>
            </a:prstGeom>
            <a:solidFill>
              <a:srgbClr val="AE2C23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Bliss 2" panose="02000506030000020004" pitchFamily="2" charset="0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Interstate"/>
                <a:cs typeface="Interstat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Bliss 2" panose="02000506030000020004" pitchFamily="2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Bliss 2" panose="02000506030000020004" pitchFamily="2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B53A4"/>
                </a:solidFill>
                <a:latin typeface="Interstate"/>
                <a:cs typeface="Interstate"/>
              </a:defRPr>
            </a:lvl1pPr>
          </a:lstStyle>
          <a:p>
            <a:pPr marL="12700">
              <a:lnSpc>
                <a:spcPts val="2100"/>
              </a:lnSpc>
            </a:pPr>
            <a:r>
              <a:rPr spc="-10" dirty="0"/>
              <a:t>Boosting</a:t>
            </a:r>
            <a:r>
              <a:rPr dirty="0"/>
              <a:t> </a:t>
            </a:r>
            <a:r>
              <a:rPr spc="-5" dirty="0"/>
              <a:t>local</a:t>
            </a:r>
            <a:r>
              <a:rPr spc="5" dirty="0"/>
              <a:t> </a:t>
            </a:r>
            <a:r>
              <a:rPr spc="-5" dirty="0"/>
              <a:t>transport</a:t>
            </a:r>
            <a:r>
              <a:rPr dirty="0"/>
              <a:t> </a:t>
            </a:r>
            <a:r>
              <a:rPr spc="-20" dirty="0"/>
              <a:t>post-Covid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Bliss 2" panose="02000506030000020004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Bliss 2" panose="02000506030000020004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B53A4"/>
                </a:solidFill>
                <a:latin typeface="Interstate"/>
                <a:cs typeface="Interstate"/>
              </a:defRPr>
            </a:lvl1pPr>
          </a:lstStyle>
          <a:p>
            <a:pPr marL="12700">
              <a:lnSpc>
                <a:spcPts val="2100"/>
              </a:lnSpc>
            </a:pPr>
            <a:r>
              <a:rPr spc="-10" dirty="0"/>
              <a:t>Boosting</a:t>
            </a:r>
            <a:r>
              <a:rPr dirty="0"/>
              <a:t> </a:t>
            </a:r>
            <a:r>
              <a:rPr spc="-5" dirty="0"/>
              <a:t>local</a:t>
            </a:r>
            <a:r>
              <a:rPr spc="5" dirty="0"/>
              <a:t> </a:t>
            </a:r>
            <a:r>
              <a:rPr spc="-5" dirty="0"/>
              <a:t>transport</a:t>
            </a:r>
            <a:r>
              <a:rPr dirty="0"/>
              <a:t> </a:t>
            </a:r>
            <a:r>
              <a:rPr spc="-20" dirty="0"/>
              <a:t>post-Covid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Bliss 2" panose="02000506030000020004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Bliss 2" panose="02000506030000020004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38300" y="3068320"/>
            <a:ext cx="12979400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Interstate"/>
                <a:cs typeface="Interstat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8300" y="2175444"/>
            <a:ext cx="12979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938688" y="8521951"/>
            <a:ext cx="3880484" cy="278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4B53A4"/>
                </a:solidFill>
                <a:latin typeface="Interstate"/>
                <a:cs typeface="Interstate"/>
              </a:defRPr>
            </a:lvl1pPr>
          </a:lstStyle>
          <a:p>
            <a:pPr marL="12700">
              <a:lnSpc>
                <a:spcPts val="2100"/>
              </a:lnSpc>
            </a:pPr>
            <a:r>
              <a:rPr spc="-10" dirty="0"/>
              <a:t>Boosting</a:t>
            </a:r>
            <a:r>
              <a:rPr dirty="0"/>
              <a:t> </a:t>
            </a:r>
            <a:r>
              <a:rPr spc="-5" dirty="0"/>
              <a:t>local</a:t>
            </a:r>
            <a:r>
              <a:rPr spc="5" dirty="0"/>
              <a:t> </a:t>
            </a:r>
            <a:r>
              <a:rPr spc="-5" dirty="0"/>
              <a:t>transport</a:t>
            </a:r>
            <a:r>
              <a:rPr dirty="0"/>
              <a:t> </a:t>
            </a:r>
            <a:r>
              <a:rPr spc="-20" dirty="0"/>
              <a:t>post-Covid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Bliss 2" panose="02000506030000020004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Bliss 2" panose="02000506030000020004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 b="0" i="0">
          <a:latin typeface="Bliss 2" panose="02000506030000020004" pitchFamily="2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3" Type="http://schemas.openxmlformats.org/officeDocument/2006/relationships/image" Target="../media/image44.emf"/><Relationship Id="rId21" Type="http://schemas.openxmlformats.org/officeDocument/2006/relationships/image" Target="../media/image59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50.sv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4.svg"/><Relationship Id="rId20" Type="http://schemas.openxmlformats.org/officeDocument/2006/relationships/image" Target="../media/image58.sv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9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53.png"/><Relationship Id="rId10" Type="http://schemas.openxmlformats.org/officeDocument/2006/relationships/image" Target="../media/image48.svg"/><Relationship Id="rId19" Type="http://schemas.openxmlformats.org/officeDocument/2006/relationships/image" Target="../media/image57.png"/><Relationship Id="rId4" Type="http://schemas.openxmlformats.org/officeDocument/2006/relationships/diagramData" Target="../diagrams/data1.xml"/><Relationship Id="rId9" Type="http://schemas.openxmlformats.org/officeDocument/2006/relationships/image" Target="../media/image47.png"/><Relationship Id="rId14" Type="http://schemas.openxmlformats.org/officeDocument/2006/relationships/image" Target="../media/image52.svg"/><Relationship Id="rId22" Type="http://schemas.openxmlformats.org/officeDocument/2006/relationships/image" Target="../media/image6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4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eo@bettertransport.org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78EE-74F7-634F-8D83-6658C47AD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513965"/>
            <a:ext cx="7050405" cy="2215991"/>
          </a:xfrm>
        </p:spPr>
        <p:txBody>
          <a:bodyPr/>
          <a:lstStyle/>
          <a:p>
            <a:r>
              <a:rPr lang="en-US" dirty="0"/>
              <a:t>Travel planning for changing commuting, business and leisure habits</a:t>
            </a:r>
          </a:p>
        </p:txBody>
      </p:sp>
      <p:sp>
        <p:nvSpPr>
          <p:cNvPr id="4" name="object 29">
            <a:extLst>
              <a:ext uri="{FF2B5EF4-FFF2-40B4-BE49-F238E27FC236}">
                <a16:creationId xmlns:a16="http://schemas.microsoft.com/office/drawing/2014/main" id="{6BAD5142-540C-9043-B004-32E7E718065C}"/>
              </a:ext>
            </a:extLst>
          </p:cNvPr>
          <p:cNvSpPr txBox="1"/>
          <p:nvPr/>
        </p:nvSpPr>
        <p:spPr>
          <a:xfrm>
            <a:off x="1678940" y="6075690"/>
            <a:ext cx="7050404" cy="2599045"/>
          </a:xfrm>
          <a:prstGeom prst="rect">
            <a:avLst/>
          </a:prstGeom>
        </p:spPr>
        <p:txBody>
          <a:bodyPr vert="horz" wrap="square" lIns="0" tIns="81280" rIns="0" bIns="0" rtlCol="0" anchor="b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en-GB" sz="2300" b="1" spc="-10" dirty="0">
                <a:solidFill>
                  <a:srgbClr val="FFFFFF"/>
                </a:solidFill>
                <a:latin typeface="Interstate-Black"/>
                <a:cs typeface="Interstate-Black"/>
              </a:rPr>
              <a:t>Paul Tuohy</a:t>
            </a:r>
            <a:endParaRPr sz="2300" dirty="0">
              <a:latin typeface="Interstate-Black"/>
              <a:cs typeface="Interstate-Black"/>
            </a:endParaRPr>
          </a:p>
          <a:p>
            <a:pPr marL="12700" marR="5080">
              <a:lnSpc>
                <a:spcPct val="119600"/>
              </a:lnSpc>
            </a:pPr>
            <a:r>
              <a:rPr lang="en-GB" sz="2300" spc="-5" dirty="0">
                <a:latin typeface="Interstate"/>
                <a:cs typeface="Interstate"/>
              </a:rPr>
              <a:t>Chief Executive</a:t>
            </a:r>
            <a:endParaRPr lang="en-GB" sz="2300" spc="-610" dirty="0">
              <a:latin typeface="Interstate"/>
              <a:cs typeface="Interstate"/>
            </a:endParaRPr>
          </a:p>
          <a:p>
            <a:pPr marL="12700" marR="5080">
              <a:lnSpc>
                <a:spcPct val="119600"/>
              </a:lnSpc>
            </a:pPr>
            <a:r>
              <a:rPr sz="2300" spc="-5" dirty="0">
                <a:latin typeface="Interstate"/>
                <a:cs typeface="Interstate"/>
              </a:rPr>
              <a:t>Campaign</a:t>
            </a:r>
            <a:r>
              <a:rPr sz="2300" spc="15" dirty="0">
                <a:latin typeface="Interstate"/>
                <a:cs typeface="Interstate"/>
              </a:rPr>
              <a:t> </a:t>
            </a:r>
            <a:r>
              <a:rPr sz="2300" spc="-15" dirty="0">
                <a:latin typeface="Interstate"/>
                <a:cs typeface="Interstate"/>
              </a:rPr>
              <a:t>for</a:t>
            </a:r>
            <a:r>
              <a:rPr sz="2300" spc="15" dirty="0">
                <a:latin typeface="Interstate"/>
                <a:cs typeface="Interstate"/>
              </a:rPr>
              <a:t> </a:t>
            </a:r>
            <a:r>
              <a:rPr sz="2300" spc="-15" dirty="0">
                <a:latin typeface="Interstate"/>
                <a:cs typeface="Interstate"/>
              </a:rPr>
              <a:t>Better</a:t>
            </a:r>
            <a:r>
              <a:rPr sz="2300" spc="15" dirty="0">
                <a:latin typeface="Interstate"/>
                <a:cs typeface="Interstate"/>
              </a:rPr>
              <a:t> </a:t>
            </a:r>
            <a:r>
              <a:rPr sz="2300" spc="-25" dirty="0">
                <a:latin typeface="Interstate"/>
                <a:cs typeface="Interstate"/>
              </a:rPr>
              <a:t>Transport</a:t>
            </a:r>
            <a:endParaRPr sz="2300" dirty="0">
              <a:latin typeface="Interstate"/>
              <a:cs typeface="Interstate"/>
            </a:endParaRPr>
          </a:p>
          <a:p>
            <a:pPr>
              <a:lnSpc>
                <a:spcPct val="100000"/>
              </a:lnSpc>
            </a:pPr>
            <a:endParaRPr sz="3200" dirty="0">
              <a:latin typeface="Interstate"/>
              <a:cs typeface="Interstate"/>
            </a:endParaRPr>
          </a:p>
          <a:p>
            <a:pPr marL="12700" marR="401955">
              <a:lnSpc>
                <a:spcPct val="119600"/>
              </a:lnSpc>
            </a:pPr>
            <a:r>
              <a:rPr lang="en-GB" sz="2300" dirty="0">
                <a:effectLst/>
                <a:latin typeface="Interstate"/>
                <a:ea typeface="Calibri" panose="020F0502020204030204" pitchFamily="34" charset="0"/>
                <a:cs typeface="Times New Roman" panose="02020603050405020304" pitchFamily="18" charset="0"/>
              </a:rPr>
              <a:t>Smart Transport Conference</a:t>
            </a:r>
            <a:endParaRPr lang="en-GB" sz="2300" spc="-605" dirty="0">
              <a:latin typeface="Interstate"/>
              <a:cs typeface="Interstate"/>
            </a:endParaRPr>
          </a:p>
          <a:p>
            <a:pPr marL="12700" marR="401955">
              <a:lnSpc>
                <a:spcPct val="119600"/>
              </a:lnSpc>
            </a:pPr>
            <a:r>
              <a:rPr lang="en-GB" sz="2300" spc="-5" dirty="0">
                <a:latin typeface="Interstate"/>
                <a:cs typeface="Interstate"/>
              </a:rPr>
              <a:t>30 November </a:t>
            </a:r>
            <a:r>
              <a:rPr sz="2300" spc="-25" dirty="0">
                <a:latin typeface="Interstate"/>
                <a:cs typeface="Interstate"/>
              </a:rPr>
              <a:t>2021</a:t>
            </a:r>
            <a:endParaRPr sz="2300" dirty="0">
              <a:latin typeface="Interstate"/>
              <a:cs typeface="Interstate"/>
            </a:endParaRPr>
          </a:p>
        </p:txBody>
      </p:sp>
    </p:spTree>
    <p:extLst>
      <p:ext uri="{BB962C8B-B14F-4D97-AF65-F5344CB8AC3E}">
        <p14:creationId xmlns:p14="http://schemas.microsoft.com/office/powerpoint/2010/main" val="392859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8300" y="1338178"/>
            <a:ext cx="109093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spc="-40" dirty="0">
                <a:solidFill>
                  <a:srgbClr val="6EBF5D"/>
                </a:solidFill>
              </a:rPr>
              <a:t>The pandemic affected different modes differently</a:t>
            </a:r>
            <a:endParaRPr sz="3600" spc="-90" dirty="0">
              <a:solidFill>
                <a:srgbClr val="6EBF5D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583CF2-26D4-704C-9167-D92BA2394F62}"/>
              </a:ext>
            </a:extLst>
          </p:cNvPr>
          <p:cNvGrpSpPr/>
          <p:nvPr/>
        </p:nvGrpSpPr>
        <p:grpSpPr>
          <a:xfrm>
            <a:off x="869800" y="-838200"/>
            <a:ext cx="324000" cy="10820400"/>
            <a:chOff x="127000" y="-838200"/>
            <a:chExt cx="324000" cy="108204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E421086-F4F2-C34A-9709-07BDD4DF039B}"/>
                </a:ext>
              </a:extLst>
            </p:cNvPr>
            <p:cNvCxnSpPr>
              <a:cxnSpLocks/>
            </p:cNvCxnSpPr>
            <p:nvPr/>
          </p:nvCxnSpPr>
          <p:spPr>
            <a:xfrm>
              <a:off x="289000" y="-838200"/>
              <a:ext cx="0" cy="10820400"/>
            </a:xfrm>
            <a:prstGeom prst="line">
              <a:avLst/>
            </a:prstGeom>
            <a:ln w="88900">
              <a:solidFill>
                <a:srgbClr val="6EBF5D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202E73F-0ED5-E943-BEF5-567A86365658}"/>
                </a:ext>
              </a:extLst>
            </p:cNvPr>
            <p:cNvSpPr/>
            <p:nvPr/>
          </p:nvSpPr>
          <p:spPr>
            <a:xfrm>
              <a:off x="127000" y="1463600"/>
              <a:ext cx="324000" cy="324000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6EB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liss 2" panose="02000506030000020004" pitchFamily="2" charset="0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6F2E2950-65B0-2241-9A9F-8E96F23F6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600" y="533400"/>
            <a:ext cx="3149600" cy="800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5BB42F-F4CC-4A10-AE7C-F6F5FA1A27B8}"/>
              </a:ext>
            </a:extLst>
          </p:cNvPr>
          <p:cNvSpPr txBox="1"/>
          <p:nvPr/>
        </p:nvSpPr>
        <p:spPr>
          <a:xfrm>
            <a:off x="1638304" y="8178997"/>
            <a:ext cx="1121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 err="1"/>
              <a:t>DfT</a:t>
            </a:r>
            <a:r>
              <a:rPr lang="en-GB" dirty="0"/>
              <a:t> (2021), Use of transport modes: Great Britain, since 1 March 2020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0D5F34C-E9DC-436F-9B09-B680FD573A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792142"/>
              </p:ext>
            </p:extLst>
          </p:nvPr>
        </p:nvGraphicFramePr>
        <p:xfrm>
          <a:off x="1804992" y="1981199"/>
          <a:ext cx="12876208" cy="613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8299" y="1338178"/>
            <a:ext cx="1121409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spc="-40" dirty="0">
                <a:solidFill>
                  <a:srgbClr val="4B53A4"/>
                </a:solidFill>
              </a:rPr>
              <a:t>Commuting and leisure are now both discretionary journeys</a:t>
            </a:r>
            <a:endParaRPr sz="3600" spc="-90" dirty="0">
              <a:solidFill>
                <a:srgbClr val="4B53A4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583CF2-26D4-704C-9167-D92BA2394F62}"/>
              </a:ext>
            </a:extLst>
          </p:cNvPr>
          <p:cNvGrpSpPr/>
          <p:nvPr/>
        </p:nvGrpSpPr>
        <p:grpSpPr>
          <a:xfrm>
            <a:off x="869800" y="-838200"/>
            <a:ext cx="324000" cy="10820400"/>
            <a:chOff x="127000" y="-838200"/>
            <a:chExt cx="324000" cy="108204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E421086-F4F2-C34A-9709-07BDD4DF039B}"/>
                </a:ext>
              </a:extLst>
            </p:cNvPr>
            <p:cNvCxnSpPr>
              <a:cxnSpLocks/>
            </p:cNvCxnSpPr>
            <p:nvPr/>
          </p:nvCxnSpPr>
          <p:spPr>
            <a:xfrm>
              <a:off x="289000" y="-838200"/>
              <a:ext cx="0" cy="10820400"/>
            </a:xfrm>
            <a:prstGeom prst="line">
              <a:avLst/>
            </a:prstGeom>
            <a:ln w="88900">
              <a:solidFill>
                <a:srgbClr val="4B53A4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202E73F-0ED5-E943-BEF5-567A86365658}"/>
                </a:ext>
              </a:extLst>
            </p:cNvPr>
            <p:cNvSpPr/>
            <p:nvPr/>
          </p:nvSpPr>
          <p:spPr>
            <a:xfrm>
              <a:off x="127000" y="1463600"/>
              <a:ext cx="324000" cy="324000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4B53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liss 2" panose="02000506030000020004" pitchFamily="2" charset="0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6F2E2950-65B0-2241-9A9F-8E96F23F6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600" y="533400"/>
            <a:ext cx="3149600" cy="800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5BB42F-F4CC-4A10-AE7C-F6F5FA1A27B8}"/>
              </a:ext>
            </a:extLst>
          </p:cNvPr>
          <p:cNvSpPr txBox="1"/>
          <p:nvPr/>
        </p:nvSpPr>
        <p:spPr>
          <a:xfrm>
            <a:off x="1638300" y="7879789"/>
            <a:ext cx="1121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RDG ( October 2021)</a:t>
            </a:r>
          </a:p>
        </p:txBody>
      </p:sp>
      <p:pic>
        <p:nvPicPr>
          <p:cNvPr id="4" name="Picture 3" descr="Man with silver stud earring wearing dark coat, black mask, and beaded bracelet at a train station looking at cell phone">
            <a:extLst>
              <a:ext uri="{FF2B5EF4-FFF2-40B4-BE49-F238E27FC236}">
                <a16:creationId xmlns:a16="http://schemas.microsoft.com/office/drawing/2014/main" id="{2F2C8725-51E1-4A15-9F75-032C08654A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4241710"/>
            <a:ext cx="4914900" cy="3276600"/>
          </a:xfrm>
          <a:prstGeom prst="rect">
            <a:avLst/>
          </a:prstGeom>
        </p:spPr>
      </p:pic>
      <p:pic>
        <p:nvPicPr>
          <p:cNvPr id="6" name="Picture 5" descr="A child looking out a window&#10;&#10;Description automatically generated with low confidence">
            <a:extLst>
              <a:ext uri="{FF2B5EF4-FFF2-40B4-BE49-F238E27FC236}">
                <a16:creationId xmlns:a16="http://schemas.microsoft.com/office/drawing/2014/main" id="{079710D2-A8BF-402A-9326-2B23207FE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0" y="4241709"/>
            <a:ext cx="6241142" cy="3276600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4F1B5235-03E8-457A-AD06-A281CB63A2D3}"/>
              </a:ext>
            </a:extLst>
          </p:cNvPr>
          <p:cNvSpPr txBox="1"/>
          <p:nvPr/>
        </p:nvSpPr>
        <p:spPr>
          <a:xfrm>
            <a:off x="2187353" y="2266479"/>
            <a:ext cx="5270500" cy="973921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065">
              <a:lnSpc>
                <a:spcPts val="3300"/>
              </a:lnSpc>
              <a:spcBef>
                <a:spcPts val="640"/>
              </a:spcBef>
              <a:buClr>
                <a:schemeClr val="accent2"/>
              </a:buClr>
              <a:tabLst>
                <a:tab pos="178435" algn="l"/>
              </a:tabLst>
            </a:pPr>
            <a:r>
              <a:rPr lang="en-GB" sz="2400" b="1" spc="10" dirty="0">
                <a:solidFill>
                  <a:srgbClr val="4B53A4"/>
                </a:solidFill>
                <a:latin typeface="Bliss 2 Bold"/>
                <a:cs typeface="Bliss 2 Bold"/>
              </a:rPr>
              <a:t>Commuting</a:t>
            </a:r>
          </a:p>
          <a:p>
            <a:pPr marL="354965" indent="-342900">
              <a:lnSpc>
                <a:spcPts val="3300"/>
              </a:lnSpc>
              <a:spcBef>
                <a:spcPts val="640"/>
              </a:spcBef>
              <a:buClr>
                <a:schemeClr val="accent2"/>
              </a:buClr>
              <a:buFont typeface="System Font"/>
              <a:buChar char="●"/>
              <a:tabLst>
                <a:tab pos="178435" algn="l"/>
              </a:tabLst>
            </a:pPr>
            <a:r>
              <a:rPr lang="en-GB" sz="2400" b="1" spc="10" dirty="0">
                <a:solidFill>
                  <a:srgbClr val="4B53A4"/>
                </a:solidFill>
                <a:latin typeface="Bliss 2 Bold"/>
                <a:cs typeface="Bliss 2 Bold"/>
              </a:rPr>
              <a:t>45%</a:t>
            </a:r>
            <a:r>
              <a:rPr lang="en-GB" sz="2400" b="1" spc="10" dirty="0">
                <a:latin typeface="Bliss 2 Bold"/>
                <a:cs typeface="Bliss 2 Bold"/>
              </a:rPr>
              <a:t> of pre-pandemic levels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C0D1EE56-62A0-4039-9FD1-FD1125936990}"/>
              </a:ext>
            </a:extLst>
          </p:cNvPr>
          <p:cNvSpPr txBox="1"/>
          <p:nvPr/>
        </p:nvSpPr>
        <p:spPr>
          <a:xfrm>
            <a:off x="8808191" y="2266479"/>
            <a:ext cx="5546497" cy="1474058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065">
              <a:lnSpc>
                <a:spcPts val="3300"/>
              </a:lnSpc>
              <a:spcBef>
                <a:spcPts val="640"/>
              </a:spcBef>
              <a:buClr>
                <a:schemeClr val="accent2"/>
              </a:buClr>
              <a:tabLst>
                <a:tab pos="178435" algn="l"/>
              </a:tabLst>
            </a:pPr>
            <a:r>
              <a:rPr lang="en-GB" sz="2400" b="1" spc="10" dirty="0">
                <a:solidFill>
                  <a:srgbClr val="4B53A4"/>
                </a:solidFill>
                <a:latin typeface="Bliss 2 Bold"/>
                <a:cs typeface="Bliss 2 Bold"/>
              </a:rPr>
              <a:t>Leisure</a:t>
            </a:r>
          </a:p>
          <a:p>
            <a:pPr marL="354965" indent="-342900">
              <a:lnSpc>
                <a:spcPts val="3300"/>
              </a:lnSpc>
              <a:spcBef>
                <a:spcPts val="640"/>
              </a:spcBef>
              <a:buClr>
                <a:schemeClr val="accent2"/>
              </a:buClr>
              <a:buFont typeface="System Font"/>
              <a:buChar char="●"/>
              <a:tabLst>
                <a:tab pos="178435" algn="l"/>
              </a:tabLst>
            </a:pPr>
            <a:r>
              <a:rPr lang="en-GB" sz="2400" b="1" spc="10" dirty="0">
                <a:solidFill>
                  <a:srgbClr val="4B53A4"/>
                </a:solidFill>
                <a:latin typeface="Bliss 2 Bold"/>
                <a:cs typeface="Bliss 2 Bold"/>
              </a:rPr>
              <a:t>90%</a:t>
            </a:r>
            <a:r>
              <a:rPr lang="en-GB" sz="2400" b="1" spc="10" dirty="0">
                <a:latin typeface="Bliss 2 Bold"/>
                <a:cs typeface="Bliss 2 Bold"/>
              </a:rPr>
              <a:t> of pre-pandemic levels</a:t>
            </a:r>
          </a:p>
          <a:p>
            <a:pPr marL="354965" indent="-342900">
              <a:lnSpc>
                <a:spcPts val="3300"/>
              </a:lnSpc>
              <a:spcBef>
                <a:spcPts val="640"/>
              </a:spcBef>
              <a:buClr>
                <a:schemeClr val="accent2"/>
              </a:buClr>
              <a:buFont typeface="System Font"/>
              <a:buChar char="●"/>
              <a:tabLst>
                <a:tab pos="178435" algn="l"/>
              </a:tabLst>
            </a:pPr>
            <a:r>
              <a:rPr lang="en-GB" sz="2400" b="1" spc="10" dirty="0">
                <a:solidFill>
                  <a:srgbClr val="4B53A4"/>
                </a:solidFill>
                <a:latin typeface="Bliss 2 Bold"/>
                <a:cs typeface="Bliss 2 Bold"/>
              </a:rPr>
              <a:t>55%</a:t>
            </a:r>
            <a:r>
              <a:rPr lang="en-GB" sz="2400" b="1" spc="10" dirty="0">
                <a:latin typeface="Bliss 2 Bold"/>
                <a:cs typeface="Bliss 2 Bold"/>
              </a:rPr>
              <a:t> of all rail journeys (33% in 2019)</a:t>
            </a:r>
          </a:p>
        </p:txBody>
      </p:sp>
    </p:spTree>
    <p:extLst>
      <p:ext uri="{BB962C8B-B14F-4D97-AF65-F5344CB8AC3E}">
        <p14:creationId xmlns:p14="http://schemas.microsoft.com/office/powerpoint/2010/main" val="119881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4">
            <a:extLst>
              <a:ext uri="{FF2B5EF4-FFF2-40B4-BE49-F238E27FC236}">
                <a16:creationId xmlns:a16="http://schemas.microsoft.com/office/drawing/2014/main" id="{1360E52B-5671-C94A-8D3E-DBB6392958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8300" y="1259745"/>
            <a:ext cx="13419607" cy="634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200"/>
              </a:lnSpc>
              <a:spcBef>
                <a:spcPts val="100"/>
              </a:spcBef>
            </a:pPr>
            <a:r>
              <a:rPr lang="en-GB" sz="3600" dirty="0">
                <a:solidFill>
                  <a:schemeClr val="accent1"/>
                </a:solidFill>
                <a:latin typeface="Interstate" pitchFamily="2" charset="77"/>
              </a:rPr>
              <a:t>Sustainable transport modes should be a priority</a:t>
            </a:r>
            <a:endParaRPr sz="3600" dirty="0">
              <a:solidFill>
                <a:schemeClr val="accent1"/>
              </a:solidFill>
              <a:latin typeface="Interstate" pitchFamily="2" charset="77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8CA6205-D31F-E647-844C-0334642A76B8}"/>
              </a:ext>
            </a:extLst>
          </p:cNvPr>
          <p:cNvGrpSpPr/>
          <p:nvPr/>
        </p:nvGrpSpPr>
        <p:grpSpPr>
          <a:xfrm>
            <a:off x="889000" y="-838200"/>
            <a:ext cx="324000" cy="10820400"/>
            <a:chOff x="127000" y="-838200"/>
            <a:chExt cx="324000" cy="1082040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AD23C16-C20D-874C-823A-20EA4186B580}"/>
                </a:ext>
              </a:extLst>
            </p:cNvPr>
            <p:cNvCxnSpPr>
              <a:cxnSpLocks/>
            </p:cNvCxnSpPr>
            <p:nvPr/>
          </p:nvCxnSpPr>
          <p:spPr>
            <a:xfrm>
              <a:off x="289000" y="-838200"/>
              <a:ext cx="0" cy="10820400"/>
            </a:xfrm>
            <a:prstGeom prst="line">
              <a:avLst/>
            </a:prstGeom>
            <a:ln w="88900">
              <a:solidFill>
                <a:srgbClr val="6EBF5D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04D8C0D-8A90-564B-A9E3-F083DE175283}"/>
                </a:ext>
              </a:extLst>
            </p:cNvPr>
            <p:cNvSpPr/>
            <p:nvPr/>
          </p:nvSpPr>
          <p:spPr>
            <a:xfrm>
              <a:off x="127000" y="1463600"/>
              <a:ext cx="324000" cy="324000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6EB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liss 2" panose="02000506030000020004" pitchFamily="2" charset="0"/>
              </a:endParaRPr>
            </a:p>
          </p:txBody>
        </p:sp>
      </p:grpSp>
      <p:sp>
        <p:nvSpPr>
          <p:cNvPr id="45" name="object 2">
            <a:extLst>
              <a:ext uri="{FF2B5EF4-FFF2-40B4-BE49-F238E27FC236}">
                <a16:creationId xmlns:a16="http://schemas.microsoft.com/office/drawing/2014/main" id="{AC8ECCC2-11CF-3446-96DF-CEBA969C91D9}"/>
              </a:ext>
            </a:extLst>
          </p:cNvPr>
          <p:cNvSpPr txBox="1"/>
          <p:nvPr/>
        </p:nvSpPr>
        <p:spPr>
          <a:xfrm>
            <a:off x="1638300" y="2438400"/>
            <a:ext cx="6929169" cy="5110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ts val="33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  <a:tabLst>
                <a:tab pos="178435" algn="l"/>
              </a:tabLst>
            </a:pPr>
            <a:r>
              <a:rPr lang="en-GB" sz="2400" b="1" spc="10" dirty="0">
                <a:solidFill>
                  <a:srgbClr val="6EBF5D"/>
                </a:solidFill>
                <a:latin typeface="Bliss 2" panose="02000506030000020004" pitchFamily="2" charset="0"/>
                <a:cs typeface="Bliss 2 Bold"/>
              </a:rPr>
              <a:t>Avoid the need to travel: </a:t>
            </a:r>
            <a:r>
              <a:rPr lang="en-GB" sz="2400" b="1" spc="10" dirty="0">
                <a:latin typeface="Bliss 2" panose="02000506030000020004" pitchFamily="2" charset="0"/>
                <a:cs typeface="Bliss 2 Bold"/>
              </a:rPr>
              <a:t>reduced emissions from commuting and business travel but what is the </a:t>
            </a:r>
            <a:r>
              <a:rPr lang="en-GB" sz="2400" b="1" i="1" spc="10" dirty="0">
                <a:latin typeface="Bliss 2" panose="02000506030000020004" pitchFamily="2" charset="0"/>
                <a:cs typeface="Bliss 2 Bold"/>
              </a:rPr>
              <a:t>net impact </a:t>
            </a:r>
            <a:r>
              <a:rPr lang="en-GB" sz="2400" b="1" spc="10" dirty="0">
                <a:latin typeface="Bliss 2" panose="02000506030000020004" pitchFamily="2" charset="0"/>
                <a:cs typeface="Bliss 2 Bold"/>
              </a:rPr>
              <a:t>on emissions and town centre economies of working from home?</a:t>
            </a:r>
          </a:p>
          <a:p>
            <a:pPr marL="469265" marR="5080" indent="-457200">
              <a:lnSpc>
                <a:spcPts val="33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  <a:tabLst>
                <a:tab pos="178435" algn="l"/>
              </a:tabLst>
            </a:pPr>
            <a:endParaRPr lang="en-GB" sz="2400" b="1" spc="10" dirty="0">
              <a:latin typeface="Bliss 2" panose="02000506030000020004" pitchFamily="2" charset="0"/>
              <a:cs typeface="Bliss 2 Bold"/>
            </a:endParaRPr>
          </a:p>
          <a:p>
            <a:pPr marL="469265" marR="5080" indent="-457200">
              <a:lnSpc>
                <a:spcPts val="33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  <a:tabLst>
                <a:tab pos="178435" algn="l"/>
              </a:tabLst>
            </a:pPr>
            <a:r>
              <a:rPr lang="en-GB" sz="2400" b="1" spc="10" dirty="0">
                <a:solidFill>
                  <a:srgbClr val="6EBF5D"/>
                </a:solidFill>
                <a:latin typeface="Bliss 2" panose="02000506030000020004" pitchFamily="2" charset="0"/>
                <a:cs typeface="Bliss 2 Bold"/>
              </a:rPr>
              <a:t>Shift to greener modes: </a:t>
            </a:r>
            <a:r>
              <a:rPr lang="en-GB" sz="2400" b="1" spc="10" dirty="0">
                <a:latin typeface="Bliss 2" panose="02000506030000020004" pitchFamily="2" charset="0"/>
                <a:cs typeface="Bliss 2 Bold"/>
              </a:rPr>
              <a:t>Much more needs to be done to encourage people to return to public transport</a:t>
            </a:r>
          </a:p>
          <a:p>
            <a:pPr marL="469265" marR="5080" indent="-457200">
              <a:lnSpc>
                <a:spcPts val="33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  <a:tabLst>
                <a:tab pos="178435" algn="l"/>
              </a:tabLst>
            </a:pPr>
            <a:endParaRPr lang="en-GB" sz="2400" b="1" spc="10" dirty="0">
              <a:latin typeface="Bliss 2" panose="02000506030000020004" pitchFamily="2" charset="0"/>
              <a:cs typeface="Bliss 2 Bold"/>
            </a:endParaRPr>
          </a:p>
          <a:p>
            <a:pPr marL="469265" marR="5080" indent="-457200">
              <a:lnSpc>
                <a:spcPts val="3300"/>
              </a:lnSpc>
              <a:spcBef>
                <a:spcPts val="100"/>
              </a:spcBef>
              <a:buClr>
                <a:schemeClr val="accent1"/>
              </a:buClr>
              <a:buFont typeface="+mj-lt"/>
              <a:buAutoNum type="arabicPeriod"/>
              <a:tabLst>
                <a:tab pos="178435" algn="l"/>
              </a:tabLst>
            </a:pPr>
            <a:r>
              <a:rPr lang="en-GB" sz="2400" b="1" spc="10" dirty="0">
                <a:solidFill>
                  <a:srgbClr val="6EBF5D"/>
                </a:solidFill>
                <a:latin typeface="Bliss 2" panose="02000506030000020004" pitchFamily="2" charset="0"/>
                <a:cs typeface="Bliss 2 Bold"/>
              </a:rPr>
              <a:t>Improve the vehicles used:</a:t>
            </a:r>
            <a:r>
              <a:rPr lang="en-GB" sz="2400" b="1" spc="10" dirty="0">
                <a:latin typeface="Bliss 2" panose="02000506030000020004" pitchFamily="2" charset="0"/>
                <a:cs typeface="Bliss 2 Bold"/>
              </a:rPr>
              <a:t> main government focus on electric vehicles but they should only be at the bottom of the pyramid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97A2B31-D7AB-F543-B61E-0E153FBD2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600" y="533400"/>
            <a:ext cx="3149600" cy="8001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5A4DB94-42B9-4CE2-864E-B4A707496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287340"/>
              </p:ext>
            </p:extLst>
          </p:nvPr>
        </p:nvGraphicFramePr>
        <p:xfrm>
          <a:off x="9161998" y="2350468"/>
          <a:ext cx="5462934" cy="589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Graphic 3" descr="Online meeting with solid fill">
            <a:extLst>
              <a:ext uri="{FF2B5EF4-FFF2-40B4-BE49-F238E27FC236}">
                <a16:creationId xmlns:a16="http://schemas.microsoft.com/office/drawing/2014/main" id="{D1650C8D-9700-4513-8447-E037BF5F77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79065" y="3276600"/>
            <a:ext cx="914400" cy="914400"/>
          </a:xfrm>
          <a:prstGeom prst="rect">
            <a:avLst/>
          </a:prstGeom>
        </p:spPr>
      </p:pic>
      <p:pic>
        <p:nvPicPr>
          <p:cNvPr id="6" name="Graphic 5" descr="Store with solid fill">
            <a:extLst>
              <a:ext uri="{FF2B5EF4-FFF2-40B4-BE49-F238E27FC236}">
                <a16:creationId xmlns:a16="http://schemas.microsoft.com/office/drawing/2014/main" id="{43C5CBF5-E2DE-43A2-9DAE-67D63D192C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893465" y="3276600"/>
            <a:ext cx="914400" cy="914400"/>
          </a:xfrm>
          <a:prstGeom prst="rect">
            <a:avLst/>
          </a:prstGeom>
        </p:spPr>
      </p:pic>
      <p:pic>
        <p:nvPicPr>
          <p:cNvPr id="8" name="Graphic 7" descr="Shoe footprints with solid fill">
            <a:extLst>
              <a:ext uri="{FF2B5EF4-FFF2-40B4-BE49-F238E27FC236}">
                <a16:creationId xmlns:a16="http://schemas.microsoft.com/office/drawing/2014/main" id="{424DB5EB-1F5D-457D-82A0-085118150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521865" y="5303807"/>
            <a:ext cx="914400" cy="914400"/>
          </a:xfrm>
          <a:prstGeom prst="rect">
            <a:avLst/>
          </a:prstGeom>
        </p:spPr>
      </p:pic>
      <p:pic>
        <p:nvPicPr>
          <p:cNvPr id="10" name="Graphic 9" descr="Cycling with solid fill">
            <a:extLst>
              <a:ext uri="{FF2B5EF4-FFF2-40B4-BE49-F238E27FC236}">
                <a16:creationId xmlns:a16="http://schemas.microsoft.com/office/drawing/2014/main" id="{646A44AC-9536-4273-BA80-459DD76436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436265" y="5297941"/>
            <a:ext cx="914400" cy="914400"/>
          </a:xfrm>
          <a:prstGeom prst="rect">
            <a:avLst/>
          </a:prstGeom>
        </p:spPr>
      </p:pic>
      <p:pic>
        <p:nvPicPr>
          <p:cNvPr id="12" name="Graphic 11" descr="Bus with solid fill">
            <a:extLst>
              <a:ext uri="{FF2B5EF4-FFF2-40B4-BE49-F238E27FC236}">
                <a16:creationId xmlns:a16="http://schemas.microsoft.com/office/drawing/2014/main" id="{8C7EEC3B-480E-48B9-869D-7F5E626D28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547600" y="5297941"/>
            <a:ext cx="914400" cy="914400"/>
          </a:xfrm>
          <a:prstGeom prst="rect">
            <a:avLst/>
          </a:prstGeom>
        </p:spPr>
      </p:pic>
      <p:pic>
        <p:nvPicPr>
          <p:cNvPr id="14" name="Graphic 13" descr="Electric car with solid fill">
            <a:extLst>
              <a:ext uri="{FF2B5EF4-FFF2-40B4-BE49-F238E27FC236}">
                <a16:creationId xmlns:a16="http://schemas.microsoft.com/office/drawing/2014/main" id="{D2FFD65F-56AE-4795-B6D9-91109E70E5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687063" y="7331014"/>
            <a:ext cx="914400" cy="914400"/>
          </a:xfrm>
          <a:prstGeom prst="rect">
            <a:avLst/>
          </a:prstGeom>
        </p:spPr>
      </p:pic>
      <p:pic>
        <p:nvPicPr>
          <p:cNvPr id="16" name="Graphic 15" descr="Truck with solid fill">
            <a:extLst>
              <a:ext uri="{FF2B5EF4-FFF2-40B4-BE49-F238E27FC236}">
                <a16:creationId xmlns:a16="http://schemas.microsoft.com/office/drawing/2014/main" id="{D4BEC9C4-D357-4790-B5F4-10D25E9FC7D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2388415" y="73310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3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638300" y="1338178"/>
            <a:ext cx="106806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spc="-40" dirty="0">
                <a:solidFill>
                  <a:srgbClr val="4B53A4"/>
                </a:solidFill>
              </a:rPr>
              <a:t>Employers can support greener journeys</a:t>
            </a:r>
            <a:endParaRPr sz="3600" spc="-45" dirty="0">
              <a:solidFill>
                <a:srgbClr val="4B53A4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A306C25-866C-C14F-8294-31FC2164A766}"/>
              </a:ext>
            </a:extLst>
          </p:cNvPr>
          <p:cNvGrpSpPr/>
          <p:nvPr/>
        </p:nvGrpSpPr>
        <p:grpSpPr>
          <a:xfrm>
            <a:off x="889000" y="-838200"/>
            <a:ext cx="324000" cy="10820400"/>
            <a:chOff x="127000" y="-838200"/>
            <a:chExt cx="324000" cy="1082040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C5B4B5C-DC62-A14C-850D-3DEA284F0CE4}"/>
                </a:ext>
              </a:extLst>
            </p:cNvPr>
            <p:cNvCxnSpPr>
              <a:cxnSpLocks/>
            </p:cNvCxnSpPr>
            <p:nvPr/>
          </p:nvCxnSpPr>
          <p:spPr>
            <a:xfrm>
              <a:off x="289000" y="-838200"/>
              <a:ext cx="0" cy="10820400"/>
            </a:xfrm>
            <a:prstGeom prst="line">
              <a:avLst/>
            </a:prstGeom>
            <a:ln w="88900">
              <a:solidFill>
                <a:srgbClr val="4B53A4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EC02582-6901-3B4A-96CB-A92BC4B22AF8}"/>
                </a:ext>
              </a:extLst>
            </p:cNvPr>
            <p:cNvSpPr/>
            <p:nvPr/>
          </p:nvSpPr>
          <p:spPr>
            <a:xfrm>
              <a:off x="127000" y="1463600"/>
              <a:ext cx="324000" cy="324000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4B53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liss 2" panose="02000506030000020004" pitchFamily="2" charset="0"/>
              </a:endParaRPr>
            </a:p>
          </p:txBody>
        </p:sp>
      </p:grpSp>
      <p:sp>
        <p:nvSpPr>
          <p:cNvPr id="46" name="object 2">
            <a:extLst>
              <a:ext uri="{FF2B5EF4-FFF2-40B4-BE49-F238E27FC236}">
                <a16:creationId xmlns:a16="http://schemas.microsoft.com/office/drawing/2014/main" id="{875C526C-294C-D247-844F-C4E240BFD92D}"/>
              </a:ext>
            </a:extLst>
          </p:cNvPr>
          <p:cNvSpPr txBox="1"/>
          <p:nvPr/>
        </p:nvSpPr>
        <p:spPr>
          <a:xfrm>
            <a:off x="1643026" y="2321051"/>
            <a:ext cx="5807529" cy="5933612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54965" marR="5080" indent="-342900">
              <a:lnSpc>
                <a:spcPts val="3000"/>
              </a:lnSpc>
              <a:spcBef>
                <a:spcPts val="800"/>
              </a:spcBef>
              <a:buClr>
                <a:srgbClr val="4B53A4"/>
              </a:buClr>
              <a:buFont typeface="System Font"/>
              <a:buChar char="●"/>
              <a:tabLst>
                <a:tab pos="178435" algn="l"/>
              </a:tabLst>
            </a:pPr>
            <a:r>
              <a:rPr lang="en-GB" sz="2400" b="1" spc="10" dirty="0">
                <a:latin typeface="Bliss 2 Bold"/>
                <a:cs typeface="Bliss 2 Bold"/>
              </a:rPr>
              <a:t>Active travel</a:t>
            </a:r>
          </a:p>
          <a:p>
            <a:pPr marL="832485" lvl="2" indent="-198120">
              <a:lnSpc>
                <a:spcPts val="3000"/>
              </a:lnSpc>
              <a:spcBef>
                <a:spcPts val="540"/>
              </a:spcBef>
              <a:buFont typeface="Bliss 2"/>
              <a:buChar char="–"/>
              <a:tabLst>
                <a:tab pos="375920" algn="l"/>
              </a:tabLst>
            </a:pPr>
            <a:r>
              <a:rPr lang="en-GB" sz="2400" b="1" spc="-10" dirty="0">
                <a:latin typeface="Bliss 2" panose="02000506030000020004" pitchFamily="2" charset="0"/>
                <a:cs typeface="Bliss 2"/>
              </a:rPr>
              <a:t>C</a:t>
            </a:r>
            <a:r>
              <a:rPr lang="en-GB" sz="2400" spc="-10" dirty="0">
                <a:latin typeface="Bliss 2" panose="02000506030000020004" pitchFamily="2" charset="0"/>
                <a:cs typeface="Bliss 2"/>
              </a:rPr>
              <a:t>ycle parking and showers</a:t>
            </a:r>
          </a:p>
          <a:p>
            <a:pPr marL="832485" lvl="2" indent="-198120">
              <a:lnSpc>
                <a:spcPts val="3000"/>
              </a:lnSpc>
              <a:spcBef>
                <a:spcPts val="540"/>
              </a:spcBef>
              <a:buFont typeface="Bliss 2"/>
              <a:buChar char="–"/>
              <a:tabLst>
                <a:tab pos="375920" algn="l"/>
              </a:tabLst>
            </a:pPr>
            <a:r>
              <a:rPr lang="en-GB" sz="2400" spc="-10" dirty="0">
                <a:latin typeface="Bliss 2" panose="02000506030000020004" pitchFamily="2" charset="0"/>
                <a:cs typeface="Bliss 2"/>
              </a:rPr>
              <a:t>Bike purchase loans</a:t>
            </a:r>
          </a:p>
          <a:p>
            <a:pPr marL="832485" lvl="2" indent="-198120">
              <a:lnSpc>
                <a:spcPts val="3000"/>
              </a:lnSpc>
              <a:spcBef>
                <a:spcPts val="540"/>
              </a:spcBef>
              <a:buFont typeface="Bliss 2"/>
              <a:buChar char="–"/>
              <a:tabLst>
                <a:tab pos="375920" algn="l"/>
              </a:tabLst>
            </a:pPr>
            <a:r>
              <a:rPr lang="en-GB" sz="2400" spc="-10" dirty="0">
                <a:latin typeface="Bliss 2" panose="02000506030000020004" pitchFamily="2" charset="0"/>
                <a:cs typeface="Bliss 2"/>
              </a:rPr>
              <a:t>Cycle friendly employer scheme</a:t>
            </a:r>
          </a:p>
          <a:p>
            <a:pPr marL="634365" lvl="2">
              <a:lnSpc>
                <a:spcPts val="3000"/>
              </a:lnSpc>
              <a:spcBef>
                <a:spcPts val="540"/>
              </a:spcBef>
              <a:tabLst>
                <a:tab pos="375920" algn="l"/>
              </a:tabLst>
            </a:pPr>
            <a:endParaRPr lang="en-GB" sz="2400" dirty="0">
              <a:latin typeface="Bliss 2" panose="02000506030000020004" pitchFamily="2" charset="0"/>
              <a:cs typeface="Bliss 2"/>
            </a:endParaRPr>
          </a:p>
          <a:p>
            <a:pPr marL="354965" indent="-342900">
              <a:lnSpc>
                <a:spcPts val="3300"/>
              </a:lnSpc>
              <a:spcBef>
                <a:spcPts val="640"/>
              </a:spcBef>
              <a:buClr>
                <a:schemeClr val="accent2"/>
              </a:buClr>
              <a:buFont typeface="System Font"/>
              <a:buChar char="●"/>
              <a:tabLst>
                <a:tab pos="178435" algn="l"/>
              </a:tabLst>
            </a:pPr>
            <a:r>
              <a:rPr lang="en-GB" sz="2400" b="1" spc="10" dirty="0">
                <a:latin typeface="Bliss 2 Bold"/>
                <a:cs typeface="Bliss 2 Bold"/>
              </a:rPr>
              <a:t>Public transport</a:t>
            </a:r>
          </a:p>
          <a:p>
            <a:pPr marL="832485" lvl="2" indent="-198120">
              <a:lnSpc>
                <a:spcPts val="3000"/>
              </a:lnSpc>
              <a:spcBef>
                <a:spcPts val="540"/>
              </a:spcBef>
              <a:buFont typeface="Bliss 2"/>
              <a:buChar char="–"/>
              <a:tabLst>
                <a:tab pos="375920" algn="l"/>
              </a:tabLst>
            </a:pPr>
            <a:r>
              <a:rPr lang="en-GB" sz="2400" spc="-10" dirty="0">
                <a:latin typeface="Bliss 2" panose="02000506030000020004" pitchFamily="2" charset="0"/>
                <a:cs typeface="Bliss 2"/>
              </a:rPr>
              <a:t>Travel planning</a:t>
            </a:r>
          </a:p>
          <a:p>
            <a:pPr marL="832485" lvl="2" indent="-198120">
              <a:lnSpc>
                <a:spcPts val="3000"/>
              </a:lnSpc>
              <a:spcBef>
                <a:spcPts val="540"/>
              </a:spcBef>
              <a:buFont typeface="Bliss 2"/>
              <a:buChar char="–"/>
              <a:tabLst>
                <a:tab pos="375920" algn="l"/>
              </a:tabLst>
            </a:pPr>
            <a:r>
              <a:rPr lang="en-GB" sz="2400" spc="-10" dirty="0">
                <a:latin typeface="Bliss 2" panose="02000506030000020004" pitchFamily="2" charset="0"/>
                <a:cs typeface="Bliss 2"/>
              </a:rPr>
              <a:t>No domestic flights policy</a:t>
            </a:r>
          </a:p>
          <a:p>
            <a:pPr marL="634365" lvl="2">
              <a:lnSpc>
                <a:spcPts val="3000"/>
              </a:lnSpc>
              <a:spcBef>
                <a:spcPts val="540"/>
              </a:spcBef>
              <a:tabLst>
                <a:tab pos="375920" algn="l"/>
              </a:tabLst>
            </a:pPr>
            <a:endParaRPr lang="en-GB" sz="2400" dirty="0">
              <a:latin typeface="Bliss 2" panose="02000506030000020004" pitchFamily="2" charset="0"/>
              <a:cs typeface="Bliss 2"/>
            </a:endParaRPr>
          </a:p>
          <a:p>
            <a:pPr marL="354965" indent="-342900">
              <a:lnSpc>
                <a:spcPts val="3300"/>
              </a:lnSpc>
              <a:spcBef>
                <a:spcPts val="640"/>
              </a:spcBef>
              <a:buClr>
                <a:schemeClr val="accent2"/>
              </a:buClr>
              <a:buFont typeface="System Font"/>
              <a:buChar char="●"/>
              <a:tabLst>
                <a:tab pos="178435" algn="l"/>
              </a:tabLst>
            </a:pPr>
            <a:r>
              <a:rPr lang="en-GB" sz="2400" b="1" spc="10" dirty="0">
                <a:latin typeface="Bliss 2 Bold"/>
                <a:cs typeface="Bliss 2 Bold"/>
              </a:rPr>
              <a:t>Shared mobility</a:t>
            </a:r>
          </a:p>
          <a:p>
            <a:pPr marL="832485" lvl="2" indent="-198120">
              <a:lnSpc>
                <a:spcPts val="3000"/>
              </a:lnSpc>
              <a:spcBef>
                <a:spcPts val="540"/>
              </a:spcBef>
              <a:buFont typeface="Bliss 2"/>
              <a:buChar char="–"/>
              <a:tabLst>
                <a:tab pos="375920" algn="l"/>
              </a:tabLst>
            </a:pPr>
            <a:r>
              <a:rPr lang="en-GB" sz="2400" spc="-10" dirty="0">
                <a:latin typeface="Bliss 2" panose="02000506030000020004" pitchFamily="2" charset="0"/>
                <a:cs typeface="Bliss 2"/>
              </a:rPr>
              <a:t>Reduced parking</a:t>
            </a:r>
          </a:p>
          <a:p>
            <a:pPr marL="832485" lvl="2" indent="-198120">
              <a:lnSpc>
                <a:spcPts val="3000"/>
              </a:lnSpc>
              <a:spcBef>
                <a:spcPts val="540"/>
              </a:spcBef>
              <a:buFont typeface="Bliss 2"/>
              <a:buChar char="–"/>
              <a:tabLst>
                <a:tab pos="375920" algn="l"/>
              </a:tabLst>
            </a:pPr>
            <a:r>
              <a:rPr lang="en-GB" sz="2400" spc="-10" dirty="0">
                <a:latin typeface="Bliss 2" panose="02000506030000020004" pitchFamily="2" charset="0"/>
                <a:cs typeface="Bliss 2"/>
              </a:rPr>
              <a:t>Car clubs</a:t>
            </a:r>
          </a:p>
          <a:p>
            <a:pPr marL="832485" lvl="2" indent="-198120">
              <a:lnSpc>
                <a:spcPts val="3000"/>
              </a:lnSpc>
              <a:spcBef>
                <a:spcPts val="540"/>
              </a:spcBef>
              <a:buFont typeface="Bliss 2"/>
              <a:buChar char="–"/>
              <a:tabLst>
                <a:tab pos="375920" algn="l"/>
              </a:tabLst>
            </a:pPr>
            <a:r>
              <a:rPr lang="en-GB" sz="2400" spc="-10" dirty="0" err="1">
                <a:latin typeface="Bliss 2" panose="02000506030000020004" pitchFamily="2" charset="0"/>
                <a:cs typeface="Bliss 2"/>
              </a:rPr>
              <a:t>Liftshare</a:t>
            </a:r>
            <a:r>
              <a:rPr lang="en-GB" sz="2400" spc="-10" dirty="0">
                <a:latin typeface="Bliss 2" panose="02000506030000020004" pitchFamily="2" charset="0"/>
                <a:cs typeface="Bliss 2"/>
              </a:rPr>
              <a:t> apps and schemes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1362CD4-525F-7D45-844D-458B8B50B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600" y="533400"/>
            <a:ext cx="3149600" cy="800100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49C225CC-6BB4-4C0C-AFD0-704692123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42400" y="2192862"/>
            <a:ext cx="6010191" cy="64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8299" y="1338178"/>
            <a:ext cx="120523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spc="-40" dirty="0">
                <a:solidFill>
                  <a:srgbClr val="6EBF5D"/>
                </a:solidFill>
              </a:rPr>
              <a:t>The government needs to above all promote public transport</a:t>
            </a:r>
            <a:endParaRPr sz="3600" spc="-90" dirty="0">
              <a:solidFill>
                <a:srgbClr val="6EBF5D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583CF2-26D4-704C-9167-D92BA2394F62}"/>
              </a:ext>
            </a:extLst>
          </p:cNvPr>
          <p:cNvGrpSpPr/>
          <p:nvPr/>
        </p:nvGrpSpPr>
        <p:grpSpPr>
          <a:xfrm>
            <a:off x="869800" y="-838200"/>
            <a:ext cx="324000" cy="10820400"/>
            <a:chOff x="127000" y="-838200"/>
            <a:chExt cx="324000" cy="108204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E421086-F4F2-C34A-9709-07BDD4DF039B}"/>
                </a:ext>
              </a:extLst>
            </p:cNvPr>
            <p:cNvCxnSpPr>
              <a:cxnSpLocks/>
            </p:cNvCxnSpPr>
            <p:nvPr/>
          </p:nvCxnSpPr>
          <p:spPr>
            <a:xfrm>
              <a:off x="289000" y="-838200"/>
              <a:ext cx="0" cy="10820400"/>
            </a:xfrm>
            <a:prstGeom prst="line">
              <a:avLst/>
            </a:prstGeom>
            <a:ln w="88900">
              <a:solidFill>
                <a:srgbClr val="6EBF5D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202E73F-0ED5-E943-BEF5-567A86365658}"/>
                </a:ext>
              </a:extLst>
            </p:cNvPr>
            <p:cNvSpPr/>
            <p:nvPr/>
          </p:nvSpPr>
          <p:spPr>
            <a:xfrm>
              <a:off x="127000" y="1463600"/>
              <a:ext cx="324000" cy="324000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6EB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liss 2" panose="02000506030000020004" pitchFamily="2" charset="0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6F2E2950-65B0-2241-9A9F-8E96F23F6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600" y="533400"/>
            <a:ext cx="3149600" cy="800100"/>
          </a:xfrm>
          <a:prstGeom prst="rect">
            <a:avLst/>
          </a:prstGeom>
        </p:spPr>
      </p:pic>
      <p:sp>
        <p:nvSpPr>
          <p:cNvPr id="11" name="object 41">
            <a:extLst>
              <a:ext uri="{FF2B5EF4-FFF2-40B4-BE49-F238E27FC236}">
                <a16:creationId xmlns:a16="http://schemas.microsoft.com/office/drawing/2014/main" id="{E8CA4607-6784-44AE-BFB5-33DD598FE43A}"/>
              </a:ext>
            </a:extLst>
          </p:cNvPr>
          <p:cNvSpPr txBox="1">
            <a:spLocks/>
          </p:cNvSpPr>
          <p:nvPr/>
        </p:nvSpPr>
        <p:spPr>
          <a:xfrm>
            <a:off x="12852400" y="8610600"/>
            <a:ext cx="296677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1" i="0" kern="1200">
                <a:solidFill>
                  <a:srgbClr val="4B53A4"/>
                </a:solidFill>
                <a:latin typeface="Interstate"/>
                <a:ea typeface="+mn-ea"/>
                <a:cs typeface="Interstat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100"/>
              </a:lnSpc>
            </a:pPr>
            <a:r>
              <a:rPr lang="en-GB" spc="-20" dirty="0"/>
              <a:t>Inequality in transport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7A1C76-6854-4B06-9729-15FA8211E1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07" y="2244229"/>
            <a:ext cx="11125793" cy="556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638300" y="1338178"/>
            <a:ext cx="106806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spc="-40" dirty="0">
                <a:solidFill>
                  <a:srgbClr val="4B53A4"/>
                </a:solidFill>
              </a:rPr>
              <a:t>Government and local authorities must work together</a:t>
            </a:r>
            <a:endParaRPr sz="3600" spc="-45" dirty="0">
              <a:solidFill>
                <a:srgbClr val="4B53A4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A306C25-866C-C14F-8294-31FC2164A766}"/>
              </a:ext>
            </a:extLst>
          </p:cNvPr>
          <p:cNvGrpSpPr/>
          <p:nvPr/>
        </p:nvGrpSpPr>
        <p:grpSpPr>
          <a:xfrm>
            <a:off x="889000" y="-838200"/>
            <a:ext cx="324000" cy="10820400"/>
            <a:chOff x="127000" y="-838200"/>
            <a:chExt cx="324000" cy="1082040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C5B4B5C-DC62-A14C-850D-3DEA284F0CE4}"/>
                </a:ext>
              </a:extLst>
            </p:cNvPr>
            <p:cNvCxnSpPr>
              <a:cxnSpLocks/>
            </p:cNvCxnSpPr>
            <p:nvPr/>
          </p:nvCxnSpPr>
          <p:spPr>
            <a:xfrm>
              <a:off x="289000" y="-838200"/>
              <a:ext cx="0" cy="10820400"/>
            </a:xfrm>
            <a:prstGeom prst="line">
              <a:avLst/>
            </a:prstGeom>
            <a:ln w="88900">
              <a:solidFill>
                <a:srgbClr val="4B53A4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EC02582-6901-3B4A-96CB-A92BC4B22AF8}"/>
                </a:ext>
              </a:extLst>
            </p:cNvPr>
            <p:cNvSpPr/>
            <p:nvPr/>
          </p:nvSpPr>
          <p:spPr>
            <a:xfrm>
              <a:off x="127000" y="1463600"/>
              <a:ext cx="324000" cy="324000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4B53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liss 2" panose="02000506030000020004" pitchFamily="2" charset="0"/>
              </a:endParaRPr>
            </a:p>
          </p:txBody>
        </p:sp>
      </p:grpSp>
      <p:sp>
        <p:nvSpPr>
          <p:cNvPr id="46" name="object 2">
            <a:extLst>
              <a:ext uri="{FF2B5EF4-FFF2-40B4-BE49-F238E27FC236}">
                <a16:creationId xmlns:a16="http://schemas.microsoft.com/office/drawing/2014/main" id="{875C526C-294C-D247-844F-C4E240BFD92D}"/>
              </a:ext>
            </a:extLst>
          </p:cNvPr>
          <p:cNvSpPr txBox="1"/>
          <p:nvPr/>
        </p:nvSpPr>
        <p:spPr>
          <a:xfrm>
            <a:off x="1638300" y="2069990"/>
            <a:ext cx="5807529" cy="5920788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54965" indent="-342900">
              <a:lnSpc>
                <a:spcPts val="3300"/>
              </a:lnSpc>
              <a:spcBef>
                <a:spcPts val="640"/>
              </a:spcBef>
              <a:buClr>
                <a:schemeClr val="accent2"/>
              </a:buClr>
              <a:buFont typeface="System Font"/>
              <a:buChar char="●"/>
              <a:tabLst>
                <a:tab pos="178435" algn="l"/>
              </a:tabLst>
            </a:pPr>
            <a:r>
              <a:rPr lang="en-GB" sz="2400" b="1" spc="10" dirty="0">
                <a:latin typeface="Bliss 2 Bold"/>
                <a:cs typeface="Bliss 2 Bold"/>
              </a:rPr>
              <a:t>Fares reform</a:t>
            </a:r>
          </a:p>
          <a:p>
            <a:pPr marL="832485" lvl="2" indent="-198120">
              <a:lnSpc>
                <a:spcPts val="3000"/>
              </a:lnSpc>
              <a:spcBef>
                <a:spcPts val="540"/>
              </a:spcBef>
              <a:buFont typeface="Bliss 2"/>
              <a:buChar char="–"/>
              <a:tabLst>
                <a:tab pos="375920" algn="l"/>
              </a:tabLst>
            </a:pPr>
            <a:r>
              <a:rPr lang="en-GB" sz="2400" spc="-10" dirty="0">
                <a:latin typeface="Bliss 2" panose="02000506030000020004" pitchFamily="2" charset="0"/>
                <a:cs typeface="Bliss 2"/>
              </a:rPr>
              <a:t>Root and branch reform of rail fares</a:t>
            </a:r>
          </a:p>
          <a:p>
            <a:pPr marL="832485" lvl="2" indent="-198120">
              <a:lnSpc>
                <a:spcPts val="3000"/>
              </a:lnSpc>
              <a:spcBef>
                <a:spcPts val="540"/>
              </a:spcBef>
              <a:buFont typeface="Bliss 2"/>
              <a:buChar char="–"/>
              <a:tabLst>
                <a:tab pos="375920" algn="l"/>
              </a:tabLst>
            </a:pPr>
            <a:r>
              <a:rPr lang="en-GB" sz="2400" spc="-10" dirty="0">
                <a:latin typeface="Bliss 2" panose="02000506030000020004" pitchFamily="2" charset="0"/>
                <a:cs typeface="Bliss 2"/>
              </a:rPr>
              <a:t>Fares freeze</a:t>
            </a:r>
          </a:p>
          <a:p>
            <a:pPr marL="832485" lvl="2" indent="-198120">
              <a:lnSpc>
                <a:spcPts val="3000"/>
              </a:lnSpc>
              <a:spcBef>
                <a:spcPts val="540"/>
              </a:spcBef>
              <a:buFont typeface="Bliss 2"/>
              <a:buChar char="–"/>
              <a:tabLst>
                <a:tab pos="375920" algn="l"/>
              </a:tabLst>
            </a:pPr>
            <a:r>
              <a:rPr lang="en-GB" sz="2400" spc="-10" dirty="0">
                <a:latin typeface="Bliss 2" panose="02000506030000020004" pitchFamily="2" charset="0"/>
                <a:cs typeface="Bliss 2"/>
              </a:rPr>
              <a:t>Improved flexible season tickets</a:t>
            </a:r>
          </a:p>
          <a:p>
            <a:pPr marL="832485" lvl="2" indent="-198120">
              <a:lnSpc>
                <a:spcPts val="3000"/>
              </a:lnSpc>
              <a:spcBef>
                <a:spcPts val="540"/>
              </a:spcBef>
              <a:buFont typeface="Bliss 2"/>
              <a:buChar char="–"/>
              <a:tabLst>
                <a:tab pos="375920" algn="l"/>
              </a:tabLst>
            </a:pPr>
            <a:r>
              <a:rPr lang="en-GB" sz="2400" spc="-10" dirty="0">
                <a:latin typeface="Bliss 2" panose="02000506030000020004" pitchFamily="2" charset="0"/>
                <a:cs typeface="Bliss 2"/>
              </a:rPr>
              <a:t>Scrap peak times</a:t>
            </a:r>
          </a:p>
          <a:p>
            <a:pPr marL="832485" lvl="2" indent="-198120">
              <a:lnSpc>
                <a:spcPts val="3000"/>
              </a:lnSpc>
              <a:spcBef>
                <a:spcPts val="540"/>
              </a:spcBef>
              <a:buFont typeface="Bliss 2"/>
              <a:buChar char="–"/>
              <a:tabLst>
                <a:tab pos="375920" algn="l"/>
              </a:tabLst>
            </a:pPr>
            <a:r>
              <a:rPr lang="en-GB" sz="2400" spc="-10" dirty="0">
                <a:latin typeface="Bliss 2" panose="02000506030000020004" pitchFamily="2" charset="0"/>
                <a:cs typeface="Bliss 2"/>
              </a:rPr>
              <a:t>Capping across bus operators</a:t>
            </a:r>
            <a:endParaRPr lang="en-GB" sz="2400" dirty="0">
              <a:latin typeface="Bliss 2" panose="02000506030000020004" pitchFamily="2" charset="0"/>
              <a:cs typeface="Bliss 2"/>
            </a:endParaRPr>
          </a:p>
          <a:p>
            <a:pPr marL="354965" indent="-342900">
              <a:lnSpc>
                <a:spcPts val="3300"/>
              </a:lnSpc>
              <a:spcBef>
                <a:spcPts val="640"/>
              </a:spcBef>
              <a:buClr>
                <a:schemeClr val="accent2"/>
              </a:buClr>
              <a:buFont typeface="System Font"/>
              <a:buChar char="●"/>
              <a:tabLst>
                <a:tab pos="178435" algn="l"/>
              </a:tabLst>
            </a:pPr>
            <a:r>
              <a:rPr lang="en-GB" sz="2400" b="1" spc="10" dirty="0">
                <a:latin typeface="Bliss 2 Bold"/>
                <a:cs typeface="Bliss 2 Bold"/>
              </a:rPr>
              <a:t>Requirements to improve bus services and install safe walking and cycling infrastructure in Local Transport Plans</a:t>
            </a:r>
          </a:p>
          <a:p>
            <a:pPr marL="354965" indent="-342900">
              <a:lnSpc>
                <a:spcPts val="3300"/>
              </a:lnSpc>
              <a:spcBef>
                <a:spcPts val="640"/>
              </a:spcBef>
              <a:buClr>
                <a:schemeClr val="accent2"/>
              </a:buClr>
              <a:buFont typeface="System Font"/>
              <a:buChar char="●"/>
              <a:tabLst>
                <a:tab pos="178435" algn="l"/>
              </a:tabLst>
            </a:pPr>
            <a:r>
              <a:rPr lang="en-GB" sz="2400" b="1" spc="10" dirty="0">
                <a:latin typeface="Bliss 2 Bold"/>
                <a:cs typeface="Bliss 2 Bold"/>
              </a:rPr>
              <a:t>Reduce cars’ attractiveness</a:t>
            </a:r>
          </a:p>
          <a:p>
            <a:pPr marL="832485" lvl="2" indent="-198120">
              <a:lnSpc>
                <a:spcPts val="3000"/>
              </a:lnSpc>
              <a:spcBef>
                <a:spcPts val="540"/>
              </a:spcBef>
              <a:buFont typeface="Bliss 2"/>
              <a:buChar char="–"/>
              <a:tabLst>
                <a:tab pos="375920" algn="l"/>
              </a:tabLst>
            </a:pPr>
            <a:r>
              <a:rPr lang="en-GB" sz="2400" spc="-10" dirty="0">
                <a:latin typeface="Bliss 2" panose="02000506030000020004" pitchFamily="2" charset="0"/>
                <a:cs typeface="Bliss 2"/>
              </a:rPr>
              <a:t>Workplace parking levies</a:t>
            </a:r>
          </a:p>
          <a:p>
            <a:pPr marL="832485" lvl="2" indent="-198120">
              <a:lnSpc>
                <a:spcPts val="3000"/>
              </a:lnSpc>
              <a:spcBef>
                <a:spcPts val="540"/>
              </a:spcBef>
              <a:buFont typeface="Bliss 2"/>
              <a:buChar char="–"/>
              <a:tabLst>
                <a:tab pos="375920" algn="l"/>
              </a:tabLst>
            </a:pPr>
            <a:r>
              <a:rPr lang="en-GB" sz="2400" spc="-10" dirty="0">
                <a:latin typeface="Bliss 2" panose="02000506030000020004" pitchFamily="2" charset="0"/>
                <a:cs typeface="Bliss 2"/>
              </a:rPr>
              <a:t>Charging Clean Air Zones</a:t>
            </a:r>
          </a:p>
          <a:p>
            <a:pPr marL="832485" lvl="2" indent="-198120">
              <a:lnSpc>
                <a:spcPts val="3000"/>
              </a:lnSpc>
              <a:spcBef>
                <a:spcPts val="540"/>
              </a:spcBef>
              <a:buFont typeface="Bliss 2"/>
              <a:buChar char="–"/>
              <a:tabLst>
                <a:tab pos="375920" algn="l"/>
              </a:tabLst>
            </a:pPr>
            <a:r>
              <a:rPr lang="en-GB" sz="2400" spc="-10" dirty="0">
                <a:latin typeface="Bliss 2" panose="02000506030000020004" pitchFamily="2" charset="0"/>
                <a:cs typeface="Bliss 2"/>
              </a:rPr>
              <a:t>Congestion charging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1362CD4-525F-7D45-844D-458B8B50B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600" y="533400"/>
            <a:ext cx="3149600" cy="80010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C36569F-C462-4A8E-A967-0492FBD4B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360818"/>
              </p:ext>
            </p:extLst>
          </p:nvPr>
        </p:nvGraphicFramePr>
        <p:xfrm>
          <a:off x="6978649" y="232105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5915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5195550" h="9144000">
                <a:moveTo>
                  <a:pt x="0" y="9144000"/>
                </a:moveTo>
                <a:lnTo>
                  <a:pt x="15195550" y="9144000"/>
                </a:lnTo>
                <a:lnTo>
                  <a:pt x="1519555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EE7B26"/>
          </a:solidFill>
        </p:spPr>
        <p:txBody>
          <a:bodyPr wrap="square" lIns="0" tIns="0" rIns="0" bIns="0" rtlCol="0"/>
          <a:lstStyle/>
          <a:p>
            <a:endParaRPr dirty="0">
              <a:latin typeface="Bliss 2" panose="02000506030000020004" pitchFamily="2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7000" y="432701"/>
            <a:ext cx="5957570" cy="8279130"/>
          </a:xfrm>
          <a:custGeom>
            <a:avLst/>
            <a:gdLst/>
            <a:ahLst/>
            <a:cxnLst/>
            <a:rect l="l" t="t" r="r" b="b"/>
            <a:pathLst>
              <a:path w="5957569" h="8279130">
                <a:moveTo>
                  <a:pt x="1059243" y="2434513"/>
                </a:moveTo>
                <a:lnTo>
                  <a:pt x="0" y="3176384"/>
                </a:lnTo>
                <a:lnTo>
                  <a:pt x="741629" y="4235793"/>
                </a:lnTo>
                <a:lnTo>
                  <a:pt x="1059243" y="2434513"/>
                </a:lnTo>
                <a:close/>
              </a:path>
              <a:path w="5957569" h="8279130">
                <a:moveTo>
                  <a:pt x="3719931" y="3219793"/>
                </a:moveTo>
                <a:lnTo>
                  <a:pt x="2538768" y="3011792"/>
                </a:lnTo>
                <a:lnTo>
                  <a:pt x="3033242" y="207772"/>
                </a:lnTo>
                <a:lnTo>
                  <a:pt x="1844217" y="0"/>
                </a:lnTo>
                <a:lnTo>
                  <a:pt x="918540" y="5298973"/>
                </a:lnTo>
                <a:lnTo>
                  <a:pt x="910501" y="5347220"/>
                </a:lnTo>
                <a:lnTo>
                  <a:pt x="903401" y="5395404"/>
                </a:lnTo>
                <a:lnTo>
                  <a:pt x="897242" y="5443525"/>
                </a:lnTo>
                <a:lnTo>
                  <a:pt x="892009" y="5491556"/>
                </a:lnTo>
                <a:lnTo>
                  <a:pt x="887691" y="5539498"/>
                </a:lnTo>
                <a:lnTo>
                  <a:pt x="884301" y="5587339"/>
                </a:lnTo>
                <a:lnTo>
                  <a:pt x="881811" y="5635066"/>
                </a:lnTo>
                <a:lnTo>
                  <a:pt x="880224" y="5682678"/>
                </a:lnTo>
                <a:lnTo>
                  <a:pt x="879538" y="5730151"/>
                </a:lnTo>
                <a:lnTo>
                  <a:pt x="879729" y="5777484"/>
                </a:lnTo>
                <a:lnTo>
                  <a:pt x="880808" y="5824677"/>
                </a:lnTo>
                <a:lnTo>
                  <a:pt x="882764" y="5871705"/>
                </a:lnTo>
                <a:lnTo>
                  <a:pt x="885583" y="5918568"/>
                </a:lnTo>
                <a:lnTo>
                  <a:pt x="889266" y="5965253"/>
                </a:lnTo>
                <a:lnTo>
                  <a:pt x="893800" y="6011761"/>
                </a:lnTo>
                <a:lnTo>
                  <a:pt x="899198" y="6058052"/>
                </a:lnTo>
                <a:lnTo>
                  <a:pt x="905421" y="6104153"/>
                </a:lnTo>
                <a:lnTo>
                  <a:pt x="912482" y="6150026"/>
                </a:lnTo>
                <a:lnTo>
                  <a:pt x="920369" y="6195682"/>
                </a:lnTo>
                <a:lnTo>
                  <a:pt x="929093" y="6241097"/>
                </a:lnTo>
                <a:lnTo>
                  <a:pt x="938618" y="6286271"/>
                </a:lnTo>
                <a:lnTo>
                  <a:pt x="948944" y="6331191"/>
                </a:lnTo>
                <a:lnTo>
                  <a:pt x="960081" y="6375857"/>
                </a:lnTo>
                <a:lnTo>
                  <a:pt x="972019" y="6420244"/>
                </a:lnTo>
                <a:lnTo>
                  <a:pt x="984732" y="6464338"/>
                </a:lnTo>
                <a:lnTo>
                  <a:pt x="998232" y="6508153"/>
                </a:lnTo>
                <a:lnTo>
                  <a:pt x="1012507" y="6551650"/>
                </a:lnTo>
                <a:lnTo>
                  <a:pt x="1027557" y="6594856"/>
                </a:lnTo>
                <a:lnTo>
                  <a:pt x="1043355" y="6637731"/>
                </a:lnTo>
                <a:lnTo>
                  <a:pt x="1059916" y="6680276"/>
                </a:lnTo>
                <a:lnTo>
                  <a:pt x="1077214" y="6722478"/>
                </a:lnTo>
                <a:lnTo>
                  <a:pt x="1095260" y="6764337"/>
                </a:lnTo>
                <a:lnTo>
                  <a:pt x="1114044" y="6805828"/>
                </a:lnTo>
                <a:lnTo>
                  <a:pt x="1133551" y="6846964"/>
                </a:lnTo>
                <a:lnTo>
                  <a:pt x="1153782" y="6887705"/>
                </a:lnTo>
                <a:lnTo>
                  <a:pt x="1174724" y="6928078"/>
                </a:lnTo>
                <a:lnTo>
                  <a:pt x="1196365" y="6968033"/>
                </a:lnTo>
                <a:lnTo>
                  <a:pt x="1218717" y="7007593"/>
                </a:lnTo>
                <a:lnTo>
                  <a:pt x="1241767" y="7046735"/>
                </a:lnTo>
                <a:lnTo>
                  <a:pt x="1265504" y="7085457"/>
                </a:lnTo>
                <a:lnTo>
                  <a:pt x="1289913" y="7123735"/>
                </a:lnTo>
                <a:lnTo>
                  <a:pt x="1314996" y="7161581"/>
                </a:lnTo>
                <a:lnTo>
                  <a:pt x="1340751" y="7198957"/>
                </a:lnTo>
                <a:lnTo>
                  <a:pt x="1367167" y="7235876"/>
                </a:lnTo>
                <a:lnTo>
                  <a:pt x="1394231" y="7272325"/>
                </a:lnTo>
                <a:lnTo>
                  <a:pt x="1421955" y="7308291"/>
                </a:lnTo>
                <a:lnTo>
                  <a:pt x="1450301" y="7343762"/>
                </a:lnTo>
                <a:lnTo>
                  <a:pt x="1479296" y="7378725"/>
                </a:lnTo>
                <a:lnTo>
                  <a:pt x="1508912" y="7413180"/>
                </a:lnTo>
                <a:lnTo>
                  <a:pt x="1539151" y="7447115"/>
                </a:lnTo>
                <a:lnTo>
                  <a:pt x="1569999" y="7480528"/>
                </a:lnTo>
                <a:lnTo>
                  <a:pt x="1601457" y="7513383"/>
                </a:lnTo>
                <a:lnTo>
                  <a:pt x="1633512" y="7545705"/>
                </a:lnTo>
                <a:lnTo>
                  <a:pt x="1666163" y="7577455"/>
                </a:lnTo>
                <a:lnTo>
                  <a:pt x="1699399" y="7608646"/>
                </a:lnTo>
                <a:lnTo>
                  <a:pt x="1733219" y="7639253"/>
                </a:lnTo>
                <a:lnTo>
                  <a:pt x="1767611" y="7669276"/>
                </a:lnTo>
                <a:lnTo>
                  <a:pt x="1802561" y="7698702"/>
                </a:lnTo>
                <a:lnTo>
                  <a:pt x="1838083" y="7727505"/>
                </a:lnTo>
                <a:lnTo>
                  <a:pt x="1874151" y="7755712"/>
                </a:lnTo>
                <a:lnTo>
                  <a:pt x="1910778" y="7783284"/>
                </a:lnTo>
                <a:lnTo>
                  <a:pt x="1947926" y="7810220"/>
                </a:lnTo>
                <a:lnTo>
                  <a:pt x="1985619" y="7836509"/>
                </a:lnTo>
                <a:lnTo>
                  <a:pt x="2023833" y="7862151"/>
                </a:lnTo>
                <a:lnTo>
                  <a:pt x="2062581" y="7887132"/>
                </a:lnTo>
                <a:lnTo>
                  <a:pt x="2101824" y="7911427"/>
                </a:lnTo>
                <a:lnTo>
                  <a:pt x="2141575" y="7935036"/>
                </a:lnTo>
                <a:lnTo>
                  <a:pt x="2181834" y="7957960"/>
                </a:lnTo>
                <a:lnTo>
                  <a:pt x="2222589" y="7980185"/>
                </a:lnTo>
                <a:lnTo>
                  <a:pt x="2263825" y="8001698"/>
                </a:lnTo>
                <a:lnTo>
                  <a:pt x="2305532" y="8022488"/>
                </a:lnTo>
                <a:lnTo>
                  <a:pt x="2347722" y="8042542"/>
                </a:lnTo>
                <a:lnTo>
                  <a:pt x="2390381" y="8061858"/>
                </a:lnTo>
                <a:lnTo>
                  <a:pt x="2433485" y="8080426"/>
                </a:lnTo>
                <a:lnTo>
                  <a:pt x="2477058" y="8098231"/>
                </a:lnTo>
                <a:lnTo>
                  <a:pt x="2521064" y="8115262"/>
                </a:lnTo>
                <a:lnTo>
                  <a:pt x="2565514" y="8131530"/>
                </a:lnTo>
                <a:lnTo>
                  <a:pt x="2610408" y="8146999"/>
                </a:lnTo>
                <a:lnTo>
                  <a:pt x="2655709" y="8161668"/>
                </a:lnTo>
                <a:lnTo>
                  <a:pt x="2701442" y="8175536"/>
                </a:lnTo>
                <a:lnTo>
                  <a:pt x="2747581" y="8188579"/>
                </a:lnTo>
                <a:lnTo>
                  <a:pt x="2794127" y="8200796"/>
                </a:lnTo>
                <a:lnTo>
                  <a:pt x="2841079" y="8212188"/>
                </a:lnTo>
                <a:lnTo>
                  <a:pt x="3050006" y="7027278"/>
                </a:lnTo>
                <a:lnTo>
                  <a:pt x="3003943" y="7013257"/>
                </a:lnTo>
                <a:lnTo>
                  <a:pt x="2958693" y="6997687"/>
                </a:lnTo>
                <a:lnTo>
                  <a:pt x="2914269" y="6980631"/>
                </a:lnTo>
                <a:lnTo>
                  <a:pt x="2870695" y="6962089"/>
                </a:lnTo>
                <a:lnTo>
                  <a:pt x="2828010" y="6942125"/>
                </a:lnTo>
                <a:lnTo>
                  <a:pt x="2786240" y="6920763"/>
                </a:lnTo>
                <a:lnTo>
                  <a:pt x="2745397" y="6898030"/>
                </a:lnTo>
                <a:lnTo>
                  <a:pt x="2705506" y="6873976"/>
                </a:lnTo>
                <a:lnTo>
                  <a:pt x="2666593" y="6848627"/>
                </a:lnTo>
                <a:lnTo>
                  <a:pt x="2628696" y="6822021"/>
                </a:lnTo>
                <a:lnTo>
                  <a:pt x="2591828" y="6794182"/>
                </a:lnTo>
                <a:lnTo>
                  <a:pt x="2556027" y="6765150"/>
                </a:lnTo>
                <a:lnTo>
                  <a:pt x="2521293" y="6734975"/>
                </a:lnTo>
                <a:lnTo>
                  <a:pt x="2487676" y="6703669"/>
                </a:lnTo>
                <a:lnTo>
                  <a:pt x="2455189" y="6671284"/>
                </a:lnTo>
                <a:lnTo>
                  <a:pt x="2423858" y="6637845"/>
                </a:lnTo>
                <a:lnTo>
                  <a:pt x="2393708" y="6603390"/>
                </a:lnTo>
                <a:lnTo>
                  <a:pt x="2364765" y="6567957"/>
                </a:lnTo>
                <a:lnTo>
                  <a:pt x="2337054" y="6531584"/>
                </a:lnTo>
                <a:lnTo>
                  <a:pt x="2310612" y="6494285"/>
                </a:lnTo>
                <a:lnTo>
                  <a:pt x="2285441" y="6456121"/>
                </a:lnTo>
                <a:lnTo>
                  <a:pt x="2261578" y="6417107"/>
                </a:lnTo>
                <a:lnTo>
                  <a:pt x="2239048" y="6377292"/>
                </a:lnTo>
                <a:lnTo>
                  <a:pt x="2217877" y="6336703"/>
                </a:lnTo>
                <a:lnTo>
                  <a:pt x="2198090" y="6295377"/>
                </a:lnTo>
                <a:lnTo>
                  <a:pt x="2179713" y="6253340"/>
                </a:lnTo>
                <a:lnTo>
                  <a:pt x="2162772" y="6210643"/>
                </a:lnTo>
                <a:lnTo>
                  <a:pt x="2147290" y="6167310"/>
                </a:lnTo>
                <a:lnTo>
                  <a:pt x="2133282" y="6123381"/>
                </a:lnTo>
                <a:lnTo>
                  <a:pt x="2120785" y="6078893"/>
                </a:lnTo>
                <a:lnTo>
                  <a:pt x="2109825" y="6033871"/>
                </a:lnTo>
                <a:lnTo>
                  <a:pt x="2100414" y="5988355"/>
                </a:lnTo>
                <a:lnTo>
                  <a:pt x="2092591" y="5942368"/>
                </a:lnTo>
                <a:lnTo>
                  <a:pt x="2086381" y="5895975"/>
                </a:lnTo>
                <a:lnTo>
                  <a:pt x="2081796" y="5849188"/>
                </a:lnTo>
                <a:lnTo>
                  <a:pt x="2078875" y="5802033"/>
                </a:lnTo>
                <a:lnTo>
                  <a:pt x="2077643" y="5754573"/>
                </a:lnTo>
                <a:lnTo>
                  <a:pt x="2078113" y="5706821"/>
                </a:lnTo>
                <a:lnTo>
                  <a:pt x="2080323" y="5658828"/>
                </a:lnTo>
                <a:lnTo>
                  <a:pt x="2084285" y="5610606"/>
                </a:lnTo>
                <a:lnTo>
                  <a:pt x="2090026" y="5562206"/>
                </a:lnTo>
                <a:lnTo>
                  <a:pt x="2097582" y="5513667"/>
                </a:lnTo>
                <a:lnTo>
                  <a:pt x="2329954" y="4195902"/>
                </a:lnTo>
                <a:lnTo>
                  <a:pt x="3511092" y="4404169"/>
                </a:lnTo>
                <a:lnTo>
                  <a:pt x="3719931" y="3219793"/>
                </a:lnTo>
                <a:close/>
              </a:path>
              <a:path w="5957569" h="8279130">
                <a:moveTo>
                  <a:pt x="5957151" y="5750268"/>
                </a:moveTo>
                <a:lnTo>
                  <a:pt x="5956947" y="5703024"/>
                </a:lnTo>
                <a:lnTo>
                  <a:pt x="5955868" y="5655919"/>
                </a:lnTo>
                <a:lnTo>
                  <a:pt x="5953912" y="5608980"/>
                </a:lnTo>
                <a:lnTo>
                  <a:pt x="5951093" y="5562206"/>
                </a:lnTo>
                <a:lnTo>
                  <a:pt x="5947422" y="5515610"/>
                </a:lnTo>
                <a:lnTo>
                  <a:pt x="5942889" y="5469191"/>
                </a:lnTo>
                <a:lnTo>
                  <a:pt x="5937504" y="5422976"/>
                </a:lnTo>
                <a:lnTo>
                  <a:pt x="5931293" y="5376964"/>
                </a:lnTo>
                <a:lnTo>
                  <a:pt x="5924245" y="5331155"/>
                </a:lnTo>
                <a:lnTo>
                  <a:pt x="5916358" y="5285587"/>
                </a:lnTo>
                <a:lnTo>
                  <a:pt x="5907659" y="5240236"/>
                </a:lnTo>
                <a:lnTo>
                  <a:pt x="5898159" y="5195138"/>
                </a:lnTo>
                <a:lnTo>
                  <a:pt x="5887834" y="5150294"/>
                </a:lnTo>
                <a:lnTo>
                  <a:pt x="5876722" y="5105705"/>
                </a:lnTo>
                <a:lnTo>
                  <a:pt x="5864809" y="5061394"/>
                </a:lnTo>
                <a:lnTo>
                  <a:pt x="5852109" y="5017363"/>
                </a:lnTo>
                <a:lnTo>
                  <a:pt x="5838634" y="4973625"/>
                </a:lnTo>
                <a:lnTo>
                  <a:pt x="5824398" y="4930178"/>
                </a:lnTo>
                <a:lnTo>
                  <a:pt x="5809373" y="4887049"/>
                </a:lnTo>
                <a:lnTo>
                  <a:pt x="5793600" y="4844224"/>
                </a:lnTo>
                <a:lnTo>
                  <a:pt x="5777077" y="4801743"/>
                </a:lnTo>
                <a:lnTo>
                  <a:pt x="5759805" y="4759591"/>
                </a:lnTo>
                <a:lnTo>
                  <a:pt x="5741797" y="4717796"/>
                </a:lnTo>
                <a:lnTo>
                  <a:pt x="5723052" y="4676356"/>
                </a:lnTo>
                <a:lnTo>
                  <a:pt x="5703582" y="4635271"/>
                </a:lnTo>
                <a:lnTo>
                  <a:pt x="5683389" y="4594580"/>
                </a:lnTo>
                <a:lnTo>
                  <a:pt x="5662485" y="4554258"/>
                </a:lnTo>
                <a:lnTo>
                  <a:pt x="5640883" y="4514342"/>
                </a:lnTo>
                <a:lnTo>
                  <a:pt x="5618569" y="4474832"/>
                </a:lnTo>
                <a:lnTo>
                  <a:pt x="5595569" y="4435729"/>
                </a:lnTo>
                <a:lnTo>
                  <a:pt x="5571883" y="4397045"/>
                </a:lnTo>
                <a:lnTo>
                  <a:pt x="5547525" y="4358805"/>
                </a:lnTo>
                <a:lnTo>
                  <a:pt x="5522480" y="4320997"/>
                </a:lnTo>
                <a:lnTo>
                  <a:pt x="5496776" y="4283659"/>
                </a:lnTo>
                <a:lnTo>
                  <a:pt x="5470410" y="4246765"/>
                </a:lnTo>
                <a:lnTo>
                  <a:pt x="5443398" y="4210354"/>
                </a:lnTo>
                <a:lnTo>
                  <a:pt x="5415737" y="4174413"/>
                </a:lnTo>
                <a:lnTo>
                  <a:pt x="5387441" y="4138968"/>
                </a:lnTo>
                <a:lnTo>
                  <a:pt x="5358511" y="4104030"/>
                </a:lnTo>
                <a:lnTo>
                  <a:pt x="5328958" y="4069588"/>
                </a:lnTo>
                <a:lnTo>
                  <a:pt x="5298783" y="4035666"/>
                </a:lnTo>
                <a:lnTo>
                  <a:pt x="5267985" y="4002278"/>
                </a:lnTo>
                <a:lnTo>
                  <a:pt x="5236591" y="3969435"/>
                </a:lnTo>
                <a:lnTo>
                  <a:pt x="5204599" y="3937127"/>
                </a:lnTo>
                <a:lnTo>
                  <a:pt x="5172024" y="3905377"/>
                </a:lnTo>
                <a:lnTo>
                  <a:pt x="5138852" y="3874198"/>
                </a:lnTo>
                <a:lnTo>
                  <a:pt x="5105095" y="3843604"/>
                </a:lnTo>
                <a:lnTo>
                  <a:pt x="5070780" y="3813581"/>
                </a:lnTo>
                <a:lnTo>
                  <a:pt x="5035893" y="3784155"/>
                </a:lnTo>
                <a:lnTo>
                  <a:pt x="5000447" y="3755339"/>
                </a:lnTo>
                <a:lnTo>
                  <a:pt x="4964455" y="3727132"/>
                </a:lnTo>
                <a:lnTo>
                  <a:pt x="4927917" y="3699548"/>
                </a:lnTo>
                <a:lnTo>
                  <a:pt x="4890833" y="3672611"/>
                </a:lnTo>
                <a:lnTo>
                  <a:pt x="4853216" y="3646297"/>
                </a:lnTo>
                <a:lnTo>
                  <a:pt x="4815078" y="3620643"/>
                </a:lnTo>
                <a:lnTo>
                  <a:pt x="4776432" y="3595662"/>
                </a:lnTo>
                <a:lnTo>
                  <a:pt x="4737265" y="3571341"/>
                </a:lnTo>
                <a:lnTo>
                  <a:pt x="4697590" y="3547694"/>
                </a:lnTo>
                <a:lnTo>
                  <a:pt x="4657420" y="3524745"/>
                </a:lnTo>
                <a:lnTo>
                  <a:pt x="4616755" y="3502495"/>
                </a:lnTo>
                <a:lnTo>
                  <a:pt x="4575607" y="3480955"/>
                </a:lnTo>
                <a:lnTo>
                  <a:pt x="4533976" y="3460140"/>
                </a:lnTo>
                <a:lnTo>
                  <a:pt x="4491875" y="3440036"/>
                </a:lnTo>
                <a:lnTo>
                  <a:pt x="4449318" y="3420681"/>
                </a:lnTo>
                <a:lnTo>
                  <a:pt x="4406303" y="3402076"/>
                </a:lnTo>
                <a:lnTo>
                  <a:pt x="4362831" y="3384232"/>
                </a:lnTo>
                <a:lnTo>
                  <a:pt x="4318914" y="3367138"/>
                </a:lnTo>
                <a:lnTo>
                  <a:pt x="4274553" y="3350831"/>
                </a:lnTo>
                <a:lnTo>
                  <a:pt x="4229773" y="3335312"/>
                </a:lnTo>
                <a:lnTo>
                  <a:pt x="4184561" y="3320580"/>
                </a:lnTo>
                <a:lnTo>
                  <a:pt x="4138930" y="3306661"/>
                </a:lnTo>
                <a:lnTo>
                  <a:pt x="4092892" y="3293541"/>
                </a:lnTo>
                <a:lnTo>
                  <a:pt x="3882669" y="4485767"/>
                </a:lnTo>
                <a:lnTo>
                  <a:pt x="3926903" y="4503001"/>
                </a:lnTo>
                <a:lnTo>
                  <a:pt x="3970274" y="4521708"/>
                </a:lnTo>
                <a:lnTo>
                  <a:pt x="4012768" y="4541837"/>
                </a:lnTo>
                <a:lnTo>
                  <a:pt x="4054348" y="4563351"/>
                </a:lnTo>
                <a:lnTo>
                  <a:pt x="4094988" y="4586236"/>
                </a:lnTo>
                <a:lnTo>
                  <a:pt x="4134662" y="4610443"/>
                </a:lnTo>
                <a:lnTo>
                  <a:pt x="4173359" y="4635932"/>
                </a:lnTo>
                <a:lnTo>
                  <a:pt x="4211040" y="4662690"/>
                </a:lnTo>
                <a:lnTo>
                  <a:pt x="4247693" y="4690656"/>
                </a:lnTo>
                <a:lnTo>
                  <a:pt x="4283278" y="4719815"/>
                </a:lnTo>
                <a:lnTo>
                  <a:pt x="4317784" y="4750117"/>
                </a:lnTo>
                <a:lnTo>
                  <a:pt x="4351172" y="4781537"/>
                </a:lnTo>
                <a:lnTo>
                  <a:pt x="4383443" y="4814036"/>
                </a:lnTo>
                <a:lnTo>
                  <a:pt x="4414545" y="4847577"/>
                </a:lnTo>
                <a:lnTo>
                  <a:pt x="4444466" y="4882134"/>
                </a:lnTo>
                <a:lnTo>
                  <a:pt x="4473181" y="4917668"/>
                </a:lnTo>
                <a:lnTo>
                  <a:pt x="4500664" y="4954130"/>
                </a:lnTo>
                <a:lnTo>
                  <a:pt x="4526889" y="4991506"/>
                </a:lnTo>
                <a:lnTo>
                  <a:pt x="4551832" y="5029759"/>
                </a:lnTo>
                <a:lnTo>
                  <a:pt x="4575467" y="5068836"/>
                </a:lnTo>
                <a:lnTo>
                  <a:pt x="4597781" y="5108714"/>
                </a:lnTo>
                <a:lnTo>
                  <a:pt x="4618736" y="5149367"/>
                </a:lnTo>
                <a:lnTo>
                  <a:pt x="4638306" y="5190744"/>
                </a:lnTo>
                <a:lnTo>
                  <a:pt x="4656480" y="5232819"/>
                </a:lnTo>
                <a:lnTo>
                  <a:pt x="4673219" y="5275554"/>
                </a:lnTo>
                <a:lnTo>
                  <a:pt x="4688510" y="5318912"/>
                </a:lnTo>
                <a:lnTo>
                  <a:pt x="4702314" y="5362854"/>
                </a:lnTo>
                <a:lnTo>
                  <a:pt x="4714621" y="5407368"/>
                </a:lnTo>
                <a:lnTo>
                  <a:pt x="4725403" y="5452402"/>
                </a:lnTo>
                <a:lnTo>
                  <a:pt x="4734623" y="5497906"/>
                </a:lnTo>
                <a:lnTo>
                  <a:pt x="4742269" y="5543880"/>
                </a:lnTo>
                <a:lnTo>
                  <a:pt x="4748327" y="5590260"/>
                </a:lnTo>
                <a:lnTo>
                  <a:pt x="4752746" y="5637022"/>
                </a:lnTo>
                <a:lnTo>
                  <a:pt x="4755515" y="5684139"/>
                </a:lnTo>
                <a:lnTo>
                  <a:pt x="4756620" y="5731561"/>
                </a:lnTo>
                <a:lnTo>
                  <a:pt x="4756010" y="5779249"/>
                </a:lnTo>
                <a:lnTo>
                  <a:pt x="4753686" y="5827192"/>
                </a:lnTo>
                <a:lnTo>
                  <a:pt x="4749609" y="5875337"/>
                </a:lnTo>
                <a:lnTo>
                  <a:pt x="4743767" y="5923661"/>
                </a:lnTo>
                <a:lnTo>
                  <a:pt x="4736122" y="5972111"/>
                </a:lnTo>
                <a:lnTo>
                  <a:pt x="4726724" y="6020333"/>
                </a:lnTo>
                <a:lnTo>
                  <a:pt x="4715675" y="6067806"/>
                </a:lnTo>
                <a:lnTo>
                  <a:pt x="4703026" y="6114504"/>
                </a:lnTo>
                <a:lnTo>
                  <a:pt x="4688814" y="6160401"/>
                </a:lnTo>
                <a:lnTo>
                  <a:pt x="4673054" y="6205486"/>
                </a:lnTo>
                <a:lnTo>
                  <a:pt x="4655794" y="6249721"/>
                </a:lnTo>
                <a:lnTo>
                  <a:pt x="4637075" y="6293078"/>
                </a:lnTo>
                <a:lnTo>
                  <a:pt x="4616907" y="6335560"/>
                </a:lnTo>
                <a:lnTo>
                  <a:pt x="4595355" y="6377114"/>
                </a:lnTo>
                <a:lnTo>
                  <a:pt x="4572444" y="6417716"/>
                </a:lnTo>
                <a:lnTo>
                  <a:pt x="4548200" y="6457366"/>
                </a:lnTo>
                <a:lnTo>
                  <a:pt x="4522660" y="6496024"/>
                </a:lnTo>
                <a:lnTo>
                  <a:pt x="4495876" y="6533655"/>
                </a:lnTo>
                <a:lnTo>
                  <a:pt x="4467860" y="6570256"/>
                </a:lnTo>
                <a:lnTo>
                  <a:pt x="4438662" y="6605803"/>
                </a:lnTo>
                <a:lnTo>
                  <a:pt x="4408309" y="6640246"/>
                </a:lnTo>
                <a:lnTo>
                  <a:pt x="4376839" y="6673596"/>
                </a:lnTo>
                <a:lnTo>
                  <a:pt x="4344301" y="6705790"/>
                </a:lnTo>
                <a:lnTo>
                  <a:pt x="4310697" y="6736842"/>
                </a:lnTo>
                <a:lnTo>
                  <a:pt x="4276090" y="6766700"/>
                </a:lnTo>
                <a:lnTo>
                  <a:pt x="4240517" y="6795351"/>
                </a:lnTo>
                <a:lnTo>
                  <a:pt x="4203992" y="6822770"/>
                </a:lnTo>
                <a:lnTo>
                  <a:pt x="4166565" y="6848932"/>
                </a:lnTo>
                <a:lnTo>
                  <a:pt x="4128262" y="6873824"/>
                </a:lnTo>
                <a:lnTo>
                  <a:pt x="4089120" y="6897395"/>
                </a:lnTo>
                <a:lnTo>
                  <a:pt x="4049191" y="6919646"/>
                </a:lnTo>
                <a:lnTo>
                  <a:pt x="4008488" y="6940537"/>
                </a:lnTo>
                <a:lnTo>
                  <a:pt x="3967048" y="6960057"/>
                </a:lnTo>
                <a:lnTo>
                  <a:pt x="3924922" y="6978180"/>
                </a:lnTo>
                <a:lnTo>
                  <a:pt x="3882123" y="6994868"/>
                </a:lnTo>
                <a:lnTo>
                  <a:pt x="3838714" y="7010108"/>
                </a:lnTo>
                <a:lnTo>
                  <a:pt x="3794696" y="7023875"/>
                </a:lnTo>
                <a:lnTo>
                  <a:pt x="3750132" y="7036143"/>
                </a:lnTo>
                <a:lnTo>
                  <a:pt x="3705060" y="7046887"/>
                </a:lnTo>
                <a:lnTo>
                  <a:pt x="3659479" y="7056082"/>
                </a:lnTo>
                <a:lnTo>
                  <a:pt x="3613467" y="7063714"/>
                </a:lnTo>
                <a:lnTo>
                  <a:pt x="3567023" y="7069747"/>
                </a:lnTo>
                <a:lnTo>
                  <a:pt x="3520211" y="7074167"/>
                </a:lnTo>
                <a:lnTo>
                  <a:pt x="3473056" y="7076935"/>
                </a:lnTo>
                <a:lnTo>
                  <a:pt x="3425583" y="7078027"/>
                </a:lnTo>
                <a:lnTo>
                  <a:pt x="3215360" y="8270240"/>
                </a:lnTo>
                <a:lnTo>
                  <a:pt x="3263100" y="8273682"/>
                </a:lnTo>
                <a:lnTo>
                  <a:pt x="3310737" y="8276196"/>
                </a:lnTo>
                <a:lnTo>
                  <a:pt x="3358261" y="8277822"/>
                </a:lnTo>
                <a:lnTo>
                  <a:pt x="3405657" y="8278558"/>
                </a:lnTo>
                <a:lnTo>
                  <a:pt x="3452914" y="8278406"/>
                </a:lnTo>
                <a:lnTo>
                  <a:pt x="3500031" y="8277377"/>
                </a:lnTo>
                <a:lnTo>
                  <a:pt x="3546983" y="8275472"/>
                </a:lnTo>
                <a:lnTo>
                  <a:pt x="3593769" y="8272704"/>
                </a:lnTo>
                <a:lnTo>
                  <a:pt x="3640391" y="8269071"/>
                </a:lnTo>
                <a:lnTo>
                  <a:pt x="3686822" y="8264601"/>
                </a:lnTo>
                <a:lnTo>
                  <a:pt x="3733050" y="8259267"/>
                </a:lnTo>
                <a:lnTo>
                  <a:pt x="3779088" y="8253108"/>
                </a:lnTo>
                <a:lnTo>
                  <a:pt x="3824909" y="8246110"/>
                </a:lnTo>
                <a:lnTo>
                  <a:pt x="3870502" y="8238287"/>
                </a:lnTo>
                <a:lnTo>
                  <a:pt x="3915867" y="8229638"/>
                </a:lnTo>
                <a:lnTo>
                  <a:pt x="3960990" y="8220176"/>
                </a:lnTo>
                <a:lnTo>
                  <a:pt x="4005859" y="8209915"/>
                </a:lnTo>
                <a:lnTo>
                  <a:pt x="4050474" y="8198853"/>
                </a:lnTo>
                <a:lnTo>
                  <a:pt x="4094810" y="8187004"/>
                </a:lnTo>
                <a:lnTo>
                  <a:pt x="4138879" y="8174368"/>
                </a:lnTo>
                <a:lnTo>
                  <a:pt x="4182643" y="8160944"/>
                </a:lnTo>
                <a:lnTo>
                  <a:pt x="4226115" y="8146758"/>
                </a:lnTo>
                <a:lnTo>
                  <a:pt x="4269283" y="8131797"/>
                </a:lnTo>
                <a:lnTo>
                  <a:pt x="4312132" y="8116075"/>
                </a:lnTo>
                <a:lnTo>
                  <a:pt x="4354652" y="8099603"/>
                </a:lnTo>
                <a:lnTo>
                  <a:pt x="4396829" y="8082394"/>
                </a:lnTo>
                <a:lnTo>
                  <a:pt x="4438662" y="8064436"/>
                </a:lnTo>
                <a:lnTo>
                  <a:pt x="4480141" y="8045742"/>
                </a:lnTo>
                <a:lnTo>
                  <a:pt x="4521251" y="8026336"/>
                </a:lnTo>
                <a:lnTo>
                  <a:pt x="4561992" y="8006194"/>
                </a:lnTo>
                <a:lnTo>
                  <a:pt x="4602340" y="7985353"/>
                </a:lnTo>
                <a:lnTo>
                  <a:pt x="4642294" y="7963789"/>
                </a:lnTo>
                <a:lnTo>
                  <a:pt x="4681855" y="7941538"/>
                </a:lnTo>
                <a:lnTo>
                  <a:pt x="4720983" y="7918590"/>
                </a:lnTo>
                <a:lnTo>
                  <a:pt x="4759706" y="7894955"/>
                </a:lnTo>
                <a:lnTo>
                  <a:pt x="4797984" y="7870647"/>
                </a:lnTo>
                <a:lnTo>
                  <a:pt x="4835830" y="7845653"/>
                </a:lnTo>
                <a:lnTo>
                  <a:pt x="4873218" y="7819999"/>
                </a:lnTo>
                <a:lnTo>
                  <a:pt x="4910150" y="7793685"/>
                </a:lnTo>
                <a:lnTo>
                  <a:pt x="4946612" y="7766723"/>
                </a:lnTo>
                <a:lnTo>
                  <a:pt x="4982591" y="7739113"/>
                </a:lnTo>
                <a:lnTo>
                  <a:pt x="5018075" y="7710856"/>
                </a:lnTo>
                <a:lnTo>
                  <a:pt x="5053063" y="7681976"/>
                </a:lnTo>
                <a:lnTo>
                  <a:pt x="5087544" y="7652461"/>
                </a:lnTo>
                <a:lnTo>
                  <a:pt x="5121503" y="7622324"/>
                </a:lnTo>
                <a:lnTo>
                  <a:pt x="5154930" y="7591577"/>
                </a:lnTo>
                <a:lnTo>
                  <a:pt x="5187835" y="7560221"/>
                </a:lnTo>
                <a:lnTo>
                  <a:pt x="5220182" y="7528268"/>
                </a:lnTo>
                <a:lnTo>
                  <a:pt x="5251970" y="7495718"/>
                </a:lnTo>
                <a:lnTo>
                  <a:pt x="5283200" y="7462583"/>
                </a:lnTo>
                <a:lnTo>
                  <a:pt x="5313845" y="7428878"/>
                </a:lnTo>
                <a:lnTo>
                  <a:pt x="5343906" y="7394588"/>
                </a:lnTo>
                <a:lnTo>
                  <a:pt x="5373382" y="7359726"/>
                </a:lnTo>
                <a:lnTo>
                  <a:pt x="5402237" y="7324318"/>
                </a:lnTo>
                <a:lnTo>
                  <a:pt x="5430494" y="7288352"/>
                </a:lnTo>
                <a:lnTo>
                  <a:pt x="5458117" y="7251827"/>
                </a:lnTo>
                <a:lnTo>
                  <a:pt x="5485117" y="7214781"/>
                </a:lnTo>
                <a:lnTo>
                  <a:pt x="5511470" y="7177189"/>
                </a:lnTo>
                <a:lnTo>
                  <a:pt x="5537162" y="7139064"/>
                </a:lnTo>
                <a:lnTo>
                  <a:pt x="5562206" y="7100430"/>
                </a:lnTo>
                <a:lnTo>
                  <a:pt x="5586565" y="7061276"/>
                </a:lnTo>
                <a:lnTo>
                  <a:pt x="5610250" y="7021614"/>
                </a:lnTo>
                <a:lnTo>
                  <a:pt x="5633250" y="6981457"/>
                </a:lnTo>
                <a:lnTo>
                  <a:pt x="5655538" y="6940804"/>
                </a:lnTo>
                <a:lnTo>
                  <a:pt x="5677128" y="6899669"/>
                </a:lnTo>
                <a:lnTo>
                  <a:pt x="5697994" y="6858051"/>
                </a:lnTo>
                <a:lnTo>
                  <a:pt x="5718137" y="6815950"/>
                </a:lnTo>
                <a:lnTo>
                  <a:pt x="5737530" y="6773392"/>
                </a:lnTo>
                <a:lnTo>
                  <a:pt x="5756186" y="6730365"/>
                </a:lnTo>
                <a:lnTo>
                  <a:pt x="5774080" y="6686893"/>
                </a:lnTo>
                <a:lnTo>
                  <a:pt x="5791212" y="6642963"/>
                </a:lnTo>
                <a:lnTo>
                  <a:pt x="5807570" y="6598590"/>
                </a:lnTo>
                <a:lnTo>
                  <a:pt x="5823128" y="6553797"/>
                </a:lnTo>
                <a:lnTo>
                  <a:pt x="5837898" y="6508572"/>
                </a:lnTo>
                <a:lnTo>
                  <a:pt x="5851868" y="6462916"/>
                </a:lnTo>
                <a:lnTo>
                  <a:pt x="5865025" y="6416853"/>
                </a:lnTo>
                <a:lnTo>
                  <a:pt x="5877344" y="6370383"/>
                </a:lnTo>
                <a:lnTo>
                  <a:pt x="5888850" y="6323520"/>
                </a:lnTo>
                <a:lnTo>
                  <a:pt x="5899493" y="6276251"/>
                </a:lnTo>
                <a:lnTo>
                  <a:pt x="5909297" y="6228600"/>
                </a:lnTo>
                <a:lnTo>
                  <a:pt x="5918238" y="6180556"/>
                </a:lnTo>
                <a:lnTo>
                  <a:pt x="5926252" y="6132411"/>
                </a:lnTo>
                <a:lnTo>
                  <a:pt x="5933338" y="6084328"/>
                </a:lnTo>
                <a:lnTo>
                  <a:pt x="5939485" y="6036310"/>
                </a:lnTo>
                <a:lnTo>
                  <a:pt x="5944705" y="5988380"/>
                </a:lnTo>
                <a:lnTo>
                  <a:pt x="5949010" y="5940539"/>
                </a:lnTo>
                <a:lnTo>
                  <a:pt x="5952401" y="5892800"/>
                </a:lnTo>
                <a:lnTo>
                  <a:pt x="5954877" y="5845162"/>
                </a:lnTo>
                <a:lnTo>
                  <a:pt x="5956452" y="5797651"/>
                </a:lnTo>
                <a:lnTo>
                  <a:pt x="5957151" y="5750268"/>
                </a:lnTo>
                <a:close/>
              </a:path>
            </a:pathLst>
          </a:custGeom>
          <a:solidFill>
            <a:srgbClr val="FFFFFF">
              <a:alpha val="25000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Bliss 2" panose="02000506030000020004" pitchFamily="2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38299" y="7080563"/>
            <a:ext cx="5727697" cy="125713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en-GB" sz="2300" b="1" spc="-10" dirty="0">
                <a:solidFill>
                  <a:srgbClr val="FFFFFF"/>
                </a:solidFill>
                <a:latin typeface="Interstate-Black"/>
                <a:cs typeface="Interstate-Black"/>
              </a:rPr>
              <a:t>Paul Tuohy</a:t>
            </a:r>
            <a:endParaRPr sz="2300" dirty="0">
              <a:latin typeface="Interstate-Black"/>
              <a:cs typeface="Interstate-Black"/>
            </a:endParaRPr>
          </a:p>
          <a:p>
            <a:pPr marL="12700" marR="5080">
              <a:lnSpc>
                <a:spcPct val="119600"/>
              </a:lnSpc>
            </a:pPr>
            <a:r>
              <a:rPr lang="en-GB" sz="2300" spc="-5" dirty="0">
                <a:latin typeface="Interstate"/>
                <a:cs typeface="Interstate"/>
              </a:rPr>
              <a:t>Chief Executive, Campaign</a:t>
            </a:r>
            <a:r>
              <a:rPr lang="en-GB" sz="2300" spc="15" dirty="0">
                <a:latin typeface="Interstate"/>
                <a:cs typeface="Interstate"/>
              </a:rPr>
              <a:t> </a:t>
            </a:r>
            <a:r>
              <a:rPr lang="en-GB" sz="2300" spc="-15" dirty="0">
                <a:latin typeface="Interstate"/>
                <a:cs typeface="Interstate"/>
              </a:rPr>
              <a:t>for</a:t>
            </a:r>
            <a:r>
              <a:rPr lang="en-GB" sz="2300" spc="15" dirty="0">
                <a:latin typeface="Interstate"/>
                <a:cs typeface="Interstate"/>
              </a:rPr>
              <a:t> </a:t>
            </a:r>
            <a:r>
              <a:rPr lang="en-GB" sz="2300" spc="-15" dirty="0">
                <a:latin typeface="Interstate"/>
                <a:cs typeface="Interstate"/>
              </a:rPr>
              <a:t>Better</a:t>
            </a:r>
            <a:r>
              <a:rPr lang="en-GB" sz="2300" spc="15" dirty="0">
                <a:latin typeface="Interstate"/>
                <a:cs typeface="Interstate"/>
              </a:rPr>
              <a:t> </a:t>
            </a:r>
            <a:r>
              <a:rPr lang="en-GB" sz="2300" spc="-25" dirty="0" err="1">
                <a:latin typeface="Interstate"/>
                <a:cs typeface="Interstate"/>
              </a:rPr>
              <a:t>Transpor</a:t>
            </a:r>
            <a:r>
              <a:rPr sz="2300" spc="-25" dirty="0">
                <a:latin typeface="Interstate"/>
                <a:cs typeface="Interstate"/>
              </a:rPr>
              <a:t>t </a:t>
            </a:r>
            <a:r>
              <a:rPr sz="2300" spc="-20" dirty="0">
                <a:latin typeface="Interstate"/>
                <a:cs typeface="Interstate"/>
              </a:rPr>
              <a:t> </a:t>
            </a:r>
            <a:r>
              <a:rPr lang="en-GB" sz="2300" spc="-5" dirty="0" err="1">
                <a:solidFill>
                  <a:srgbClr val="FFFFFF"/>
                </a:solidFill>
                <a:latin typeface="Interstate" pitchFamily="2" charset="77"/>
                <a:cs typeface="Interstate"/>
                <a:hlinkClick r:id="rId3"/>
              </a:rPr>
              <a:t>ceo</a:t>
            </a:r>
            <a:r>
              <a:rPr sz="2300" spc="-5" dirty="0">
                <a:solidFill>
                  <a:srgbClr val="FFFFFF"/>
                </a:solidFill>
                <a:latin typeface="Interstate" pitchFamily="2" charset="77"/>
                <a:cs typeface="Interstate-Black"/>
                <a:hlinkClick r:id="rId3"/>
              </a:rPr>
              <a:t>@bettertransport.org.uk</a:t>
            </a:r>
            <a:r>
              <a:rPr lang="en-GB" sz="2300" spc="-5" dirty="0">
                <a:solidFill>
                  <a:srgbClr val="FFFFFF"/>
                </a:solidFill>
                <a:latin typeface="Interstate" pitchFamily="2" charset="77"/>
                <a:cs typeface="Interstate-Black"/>
              </a:rPr>
              <a:t> </a:t>
            </a:r>
            <a:endParaRPr sz="2300" dirty="0">
              <a:latin typeface="Interstate" pitchFamily="2" charset="77"/>
              <a:cs typeface="Interstate-Black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 idx="4294967295"/>
          </p:nvPr>
        </p:nvSpPr>
        <p:spPr>
          <a:xfrm>
            <a:off x="1638300" y="3129280"/>
            <a:ext cx="70046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Thank</a:t>
            </a:r>
            <a:r>
              <a:rPr spc="170" dirty="0"/>
              <a:t> </a:t>
            </a:r>
            <a:r>
              <a:rPr spc="-20" dirty="0"/>
              <a:t>you</a:t>
            </a:r>
            <a:r>
              <a:rPr spc="175" dirty="0"/>
              <a:t> </a:t>
            </a:r>
            <a:r>
              <a:rPr spc="5" dirty="0"/>
              <a:t>for</a:t>
            </a:r>
            <a:r>
              <a:rPr spc="175" dirty="0"/>
              <a:t> </a:t>
            </a:r>
            <a:r>
              <a:rPr spc="5" dirty="0"/>
              <a:t>listening!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FECBA1-B30F-9549-BE3D-7AB747020450}"/>
              </a:ext>
            </a:extLst>
          </p:cNvPr>
          <p:cNvGrpSpPr/>
          <p:nvPr/>
        </p:nvGrpSpPr>
        <p:grpSpPr>
          <a:xfrm>
            <a:off x="889000" y="-1143000"/>
            <a:ext cx="324000" cy="10820400"/>
            <a:chOff x="889000" y="-1143000"/>
            <a:chExt cx="324000" cy="108204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FE39296-8B6B-DB41-990E-ABBEE0A1FBCB}"/>
                </a:ext>
              </a:extLst>
            </p:cNvPr>
            <p:cNvCxnSpPr>
              <a:cxnSpLocks/>
            </p:cNvCxnSpPr>
            <p:nvPr/>
          </p:nvCxnSpPr>
          <p:spPr>
            <a:xfrm>
              <a:off x="1051000" y="-1143000"/>
              <a:ext cx="0" cy="10820400"/>
            </a:xfrm>
            <a:prstGeom prst="line">
              <a:avLst/>
            </a:prstGeom>
            <a:ln w="889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B724550-4768-9D46-8235-EADAF8350FC6}"/>
                </a:ext>
              </a:extLst>
            </p:cNvPr>
            <p:cNvSpPr/>
            <p:nvPr/>
          </p:nvSpPr>
          <p:spPr>
            <a:xfrm>
              <a:off x="889000" y="3352800"/>
              <a:ext cx="324000" cy="324000"/>
            </a:xfrm>
            <a:prstGeom prst="ellipse">
              <a:avLst/>
            </a:prstGeom>
            <a:solidFill>
              <a:srgbClr val="EE7B26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liss 2" panose="02000506030000020004" pitchFamily="2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DC1ECF42-B036-0642-89F4-CD3903439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495" y="533400"/>
            <a:ext cx="3149600" cy="800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mpaign for Better Transport">
      <a:dk1>
        <a:srgbClr val="000000"/>
      </a:dk1>
      <a:lt1>
        <a:srgbClr val="FFFFFF"/>
      </a:lt1>
      <a:dk2>
        <a:srgbClr val="515151"/>
      </a:dk2>
      <a:lt2>
        <a:srgbClr val="E0E0E0"/>
      </a:lt2>
      <a:accent1>
        <a:srgbClr val="6DBD5D"/>
      </a:accent1>
      <a:accent2>
        <a:srgbClr val="4B53A3"/>
      </a:accent2>
      <a:accent3>
        <a:srgbClr val="AE2B4C"/>
      </a:accent3>
      <a:accent4>
        <a:srgbClr val="ED7B25"/>
      </a:accent4>
      <a:accent5>
        <a:srgbClr val="EE2C26"/>
      </a:accent5>
      <a:accent6>
        <a:srgbClr val="FFD000"/>
      </a:accent6>
      <a:hlink>
        <a:srgbClr val="4B53A3"/>
      </a:hlink>
      <a:folHlink>
        <a:srgbClr val="71009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5A0F68BA8D604BB324D493AA931EDE" ma:contentTypeVersion="13" ma:contentTypeDescription="Create a new document." ma:contentTypeScope="" ma:versionID="40e70933b5386849416848d4baaaa69d">
  <xsd:schema xmlns:xsd="http://www.w3.org/2001/XMLSchema" xmlns:xs="http://www.w3.org/2001/XMLSchema" xmlns:p="http://schemas.microsoft.com/office/2006/metadata/properties" xmlns:ns2="4afa7ad1-c40c-4a11-834d-da06fbbe613a" xmlns:ns3="f2e7efd8-2bc6-46a5-b4c1-1fa356cd2f90" targetNamespace="http://schemas.microsoft.com/office/2006/metadata/properties" ma:root="true" ma:fieldsID="488833d198b6929f9feac666525d1b01" ns2:_="" ns3:_="">
    <xsd:import namespace="4afa7ad1-c40c-4a11-834d-da06fbbe613a"/>
    <xsd:import namespace="f2e7efd8-2bc6-46a5-b4c1-1fa356cd2f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a7ad1-c40c-4a11-834d-da06fbbe61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7efd8-2bc6-46a5-b4c1-1fa356cd2f9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BFA468-802D-4FAD-9CB3-D6FB9B1BE38C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f2e7efd8-2bc6-46a5-b4c1-1fa356cd2f90"/>
    <ds:schemaRef ds:uri="4afa7ad1-c40c-4a11-834d-da06fbbe613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824012C-D815-4DB9-9EC4-34F869F145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fa7ad1-c40c-4a11-834d-da06fbbe613a"/>
    <ds:schemaRef ds:uri="f2e7efd8-2bc6-46a5-b4c1-1fa356cd2f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4D7376-2EFB-4612-842D-D92A3CE046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772</Words>
  <Application>Microsoft Office PowerPoint</Application>
  <PresentationFormat>Custom</PresentationFormat>
  <Paragraphs>93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Bliss 2</vt:lpstr>
      <vt:lpstr>Bliss 2 Bold</vt:lpstr>
      <vt:lpstr>Calibri</vt:lpstr>
      <vt:lpstr>Interstate</vt:lpstr>
      <vt:lpstr>Interstate-Black</vt:lpstr>
      <vt:lpstr>System Font</vt:lpstr>
      <vt:lpstr>Office Theme</vt:lpstr>
      <vt:lpstr>Travel planning for changing commuting, business and leisure habits</vt:lpstr>
      <vt:lpstr>The pandemic affected different modes differently</vt:lpstr>
      <vt:lpstr>Commuting and leisure are now both discretionary journeys</vt:lpstr>
      <vt:lpstr>Sustainable transport modes should be a priority</vt:lpstr>
      <vt:lpstr>Employers can support greener journeys</vt:lpstr>
      <vt:lpstr>The government needs to above all promote public transport</vt:lpstr>
      <vt:lpstr>Government and local authorities must work together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Boosting local transport  post-Covid</dc:title>
  <dc:creator>Silviya Barrett</dc:creator>
  <cp:lastModifiedBy>Silviya Barrett</cp:lastModifiedBy>
  <cp:revision>107</cp:revision>
  <cp:lastPrinted>2021-06-08T16:26:54Z</cp:lastPrinted>
  <dcterms:created xsi:type="dcterms:W3CDTF">2021-05-12T08:54:50Z</dcterms:created>
  <dcterms:modified xsi:type="dcterms:W3CDTF">2021-11-25T10:02:51Z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2021-05-12T00:00:00Z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2021-05-12T00:00:00Z</vt:filetime>
  </property>
  <property fmtid="{D5CDD505-2E9C-101B-9397-08002B2CF9AE}" pid="5" name="ContentTypeId">
    <vt:lpwstr>0x010100DD5A0F68BA8D604BB324D493AA931EDE</vt:lpwstr>
  </property>
</Properties>
</file>